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83" r:id="rId2"/>
    <p:sldId id="256" r:id="rId3"/>
    <p:sldId id="257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292" r:id="rId14"/>
    <p:sldId id="293" r:id="rId15"/>
    <p:sldId id="295" r:id="rId16"/>
    <p:sldId id="298" r:id="rId17"/>
    <p:sldId id="294" r:id="rId18"/>
    <p:sldId id="296" r:id="rId19"/>
    <p:sldId id="300" r:id="rId20"/>
    <p:sldId id="299" r:id="rId21"/>
    <p:sldId id="278" r:id="rId22"/>
    <p:sldId id="279" r:id="rId23"/>
    <p:sldId id="286" r:id="rId24"/>
    <p:sldId id="288" r:id="rId25"/>
    <p:sldId id="310" r:id="rId26"/>
    <p:sldId id="28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44E0922-B3AB-4AE4-B579-BE648C068F6B}"/>
              </a:ext>
            </a:extLst>
          </p:cNvPr>
          <p:cNvSpPr/>
          <p:nvPr/>
        </p:nvSpPr>
        <p:spPr>
          <a:xfrm>
            <a:off x="3048000" y="3200400"/>
            <a:ext cx="1382486" cy="8599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rgbClr val="FFFF00"/>
                </a:solidFill>
              </a:rPr>
              <a:t>CLASS-V</a:t>
            </a:r>
          </a:p>
        </p:txBody>
      </p:sp>
      <p:sp>
        <p:nvSpPr>
          <p:cNvPr id="7" name="Rectangle 6"/>
          <p:cNvSpPr/>
          <p:nvPr/>
        </p:nvSpPr>
        <p:spPr>
          <a:xfrm>
            <a:off x="5272264" y="6027004"/>
            <a:ext cx="387173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79566"/>
            <a:ext cx="914400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4191000"/>
            <a:ext cx="4468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xmlns="" val="1285139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589279"/>
            <a:ext cx="89154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+mn-ea"/>
                <a:cs typeface="Arial"/>
              </a:rPr>
              <a:t>NUMBER NAME AND NUMERAL</a:t>
            </a:r>
            <a:endParaRPr b="1" u="sng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626870"/>
            <a:ext cx="158115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10" dirty="0">
                <a:solidFill>
                  <a:srgbClr val="0B0B0B"/>
                </a:solidFill>
                <a:latin typeface="DejaVu Sans"/>
                <a:cs typeface="DejaVu Sans"/>
              </a:rPr>
              <a:t>▪</a:t>
            </a:r>
            <a:endParaRPr sz="155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7889" y="1587500"/>
            <a:ext cx="663511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 Black"/>
                <a:cs typeface="Arial Black"/>
              </a:rPr>
              <a:t>Number </a:t>
            </a:r>
            <a:r>
              <a:rPr sz="2200" spc="-10" dirty="0">
                <a:latin typeface="Arial Black"/>
                <a:cs typeface="Arial Black"/>
              </a:rPr>
              <a:t>name </a:t>
            </a:r>
            <a:r>
              <a:rPr sz="2200" dirty="0">
                <a:latin typeface="Arial Black"/>
                <a:cs typeface="Arial Black"/>
              </a:rPr>
              <a:t>– </a:t>
            </a:r>
            <a:r>
              <a:rPr sz="2200" spc="-35" dirty="0">
                <a:latin typeface="Arial Black"/>
                <a:cs typeface="Arial Black"/>
              </a:rPr>
              <a:t>To </a:t>
            </a:r>
            <a:r>
              <a:rPr sz="2200" spc="-5" dirty="0">
                <a:latin typeface="Arial Black"/>
                <a:cs typeface="Arial Black"/>
              </a:rPr>
              <a:t>write </a:t>
            </a:r>
            <a:r>
              <a:rPr sz="2200" dirty="0">
                <a:latin typeface="Arial Black"/>
                <a:cs typeface="Arial Black"/>
              </a:rPr>
              <a:t>a </a:t>
            </a:r>
            <a:r>
              <a:rPr sz="2200" spc="-5" dirty="0">
                <a:latin typeface="Arial Black"/>
                <a:cs typeface="Arial Black"/>
              </a:rPr>
              <a:t>number in</a:t>
            </a:r>
            <a:r>
              <a:rPr sz="2200" spc="-114" dirty="0">
                <a:latin typeface="Arial Black"/>
                <a:cs typeface="Arial Black"/>
              </a:rPr>
              <a:t> </a:t>
            </a:r>
            <a:r>
              <a:rPr sz="2200" spc="-10" dirty="0">
                <a:latin typeface="Arial Black"/>
                <a:cs typeface="Arial Black"/>
              </a:rPr>
              <a:t>words</a:t>
            </a:r>
            <a:endParaRPr sz="2200">
              <a:latin typeface="Arial Black"/>
              <a:cs typeface="Arial Black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73040" y="2578040"/>
            <a:ext cx="7874634" cy="1245235"/>
            <a:chOff x="673040" y="2578040"/>
            <a:chExt cx="7874634" cy="1245235"/>
          </a:xfrm>
        </p:grpSpPr>
        <p:sp>
          <p:nvSpPr>
            <p:cNvPr id="7" name="object 7"/>
            <p:cNvSpPr/>
            <p:nvPr/>
          </p:nvSpPr>
          <p:spPr>
            <a:xfrm>
              <a:off x="685799" y="2590799"/>
              <a:ext cx="7848600" cy="990600"/>
            </a:xfrm>
            <a:custGeom>
              <a:avLst/>
              <a:gdLst/>
              <a:ahLst/>
              <a:cxnLst/>
              <a:rect l="l" t="t" r="r" b="b"/>
              <a:pathLst>
                <a:path w="7848600" h="990600">
                  <a:moveTo>
                    <a:pt x="5028991" y="894079"/>
                  </a:moveTo>
                  <a:lnTo>
                    <a:pt x="2983229" y="894079"/>
                  </a:lnTo>
                  <a:lnTo>
                    <a:pt x="3018646" y="902970"/>
                  </a:lnTo>
                  <a:lnTo>
                    <a:pt x="3056252" y="911860"/>
                  </a:lnTo>
                  <a:lnTo>
                    <a:pt x="3095949" y="919479"/>
                  </a:lnTo>
                  <a:lnTo>
                    <a:pt x="3181230" y="934720"/>
                  </a:lnTo>
                  <a:lnTo>
                    <a:pt x="3372618" y="960120"/>
                  </a:lnTo>
                  <a:lnTo>
                    <a:pt x="3477170" y="970279"/>
                  </a:lnTo>
                  <a:lnTo>
                    <a:pt x="3642885" y="981710"/>
                  </a:lnTo>
                  <a:lnTo>
                    <a:pt x="3816933" y="989329"/>
                  </a:lnTo>
                  <a:lnTo>
                    <a:pt x="3876347" y="990600"/>
                  </a:lnTo>
                  <a:lnTo>
                    <a:pt x="4064000" y="990600"/>
                  </a:lnTo>
                  <a:lnTo>
                    <a:pt x="4261167" y="986789"/>
                  </a:lnTo>
                  <a:lnTo>
                    <a:pt x="4324905" y="982979"/>
                  </a:lnTo>
                  <a:lnTo>
                    <a:pt x="4387453" y="980439"/>
                  </a:lnTo>
                  <a:lnTo>
                    <a:pt x="4448690" y="976629"/>
                  </a:lnTo>
                  <a:lnTo>
                    <a:pt x="4623355" y="961389"/>
                  </a:lnTo>
                  <a:lnTo>
                    <a:pt x="4781946" y="942339"/>
                  </a:lnTo>
                  <a:lnTo>
                    <a:pt x="4877157" y="927100"/>
                  </a:lnTo>
                  <a:lnTo>
                    <a:pt x="4921250" y="918210"/>
                  </a:lnTo>
                  <a:lnTo>
                    <a:pt x="4962842" y="910589"/>
                  </a:lnTo>
                  <a:lnTo>
                    <a:pt x="5001815" y="901700"/>
                  </a:lnTo>
                  <a:lnTo>
                    <a:pt x="5028991" y="894079"/>
                  </a:lnTo>
                  <a:close/>
                </a:path>
                <a:path w="7848600" h="990600">
                  <a:moveTo>
                    <a:pt x="2358111" y="930910"/>
                  </a:moveTo>
                  <a:lnTo>
                    <a:pt x="2203992" y="930910"/>
                  </a:lnTo>
                  <a:lnTo>
                    <a:pt x="2266950" y="932179"/>
                  </a:lnTo>
                  <a:lnTo>
                    <a:pt x="2358111" y="930910"/>
                  </a:lnTo>
                  <a:close/>
                </a:path>
                <a:path w="7848600" h="990600">
                  <a:moveTo>
                    <a:pt x="1967678" y="90170"/>
                  </a:moveTo>
                  <a:lnTo>
                    <a:pt x="1913889" y="91439"/>
                  </a:lnTo>
                  <a:lnTo>
                    <a:pt x="1848164" y="91439"/>
                  </a:lnTo>
                  <a:lnTo>
                    <a:pt x="1717378" y="93979"/>
                  </a:lnTo>
                  <a:lnTo>
                    <a:pt x="1588587" y="99060"/>
                  </a:lnTo>
                  <a:lnTo>
                    <a:pt x="1463121" y="106679"/>
                  </a:lnTo>
                  <a:lnTo>
                    <a:pt x="1342311" y="116839"/>
                  </a:lnTo>
                  <a:lnTo>
                    <a:pt x="1172733" y="135889"/>
                  </a:lnTo>
                  <a:lnTo>
                    <a:pt x="1069380" y="151129"/>
                  </a:lnTo>
                  <a:lnTo>
                    <a:pt x="1021111" y="160020"/>
                  </a:lnTo>
                  <a:lnTo>
                    <a:pt x="975337" y="167639"/>
                  </a:lnTo>
                  <a:lnTo>
                    <a:pt x="932222" y="176529"/>
                  </a:lnTo>
                  <a:lnTo>
                    <a:pt x="891934" y="186689"/>
                  </a:lnTo>
                  <a:lnTo>
                    <a:pt x="854639" y="195579"/>
                  </a:lnTo>
                  <a:lnTo>
                    <a:pt x="789691" y="215900"/>
                  </a:lnTo>
                  <a:lnTo>
                    <a:pt x="738709" y="237489"/>
                  </a:lnTo>
                  <a:lnTo>
                    <a:pt x="703023" y="259079"/>
                  </a:lnTo>
                  <a:lnTo>
                    <a:pt x="681083" y="293370"/>
                  </a:lnTo>
                  <a:lnTo>
                    <a:pt x="682858" y="304800"/>
                  </a:lnTo>
                  <a:lnTo>
                    <a:pt x="689455" y="316229"/>
                  </a:lnTo>
                  <a:lnTo>
                    <a:pt x="701040" y="328929"/>
                  </a:lnTo>
                  <a:lnTo>
                    <a:pt x="623074" y="330200"/>
                  </a:lnTo>
                  <a:lnTo>
                    <a:pt x="547926" y="334010"/>
                  </a:lnTo>
                  <a:lnTo>
                    <a:pt x="407601" y="344170"/>
                  </a:lnTo>
                  <a:lnTo>
                    <a:pt x="283098" y="359410"/>
                  </a:lnTo>
                  <a:lnTo>
                    <a:pt x="227728" y="368300"/>
                  </a:lnTo>
                  <a:lnTo>
                    <a:pt x="177452" y="378460"/>
                  </a:lnTo>
                  <a:lnTo>
                    <a:pt x="132648" y="388620"/>
                  </a:lnTo>
                  <a:lnTo>
                    <a:pt x="93697" y="400050"/>
                  </a:lnTo>
                  <a:lnTo>
                    <a:pt x="34869" y="424179"/>
                  </a:lnTo>
                  <a:lnTo>
                    <a:pt x="4000" y="450850"/>
                  </a:lnTo>
                  <a:lnTo>
                    <a:pt x="0" y="463550"/>
                  </a:lnTo>
                  <a:lnTo>
                    <a:pt x="5048" y="481329"/>
                  </a:lnTo>
                  <a:lnTo>
                    <a:pt x="44873" y="511810"/>
                  </a:lnTo>
                  <a:lnTo>
                    <a:pt x="123080" y="539750"/>
                  </a:lnTo>
                  <a:lnTo>
                    <a:pt x="176106" y="551179"/>
                  </a:lnTo>
                  <a:lnTo>
                    <a:pt x="238164" y="562610"/>
                  </a:lnTo>
                  <a:lnTo>
                    <a:pt x="309064" y="571500"/>
                  </a:lnTo>
                  <a:lnTo>
                    <a:pt x="388619" y="580389"/>
                  </a:lnTo>
                  <a:lnTo>
                    <a:pt x="313141" y="596900"/>
                  </a:lnTo>
                  <a:lnTo>
                    <a:pt x="253268" y="613410"/>
                  </a:lnTo>
                  <a:lnTo>
                    <a:pt x="209671" y="632460"/>
                  </a:lnTo>
                  <a:lnTo>
                    <a:pt x="183022" y="652779"/>
                  </a:lnTo>
                  <a:lnTo>
                    <a:pt x="173990" y="671829"/>
                  </a:lnTo>
                  <a:lnTo>
                    <a:pt x="176467" y="684529"/>
                  </a:lnTo>
                  <a:lnTo>
                    <a:pt x="213519" y="717550"/>
                  </a:lnTo>
                  <a:lnTo>
                    <a:pt x="262757" y="737870"/>
                  </a:lnTo>
                  <a:lnTo>
                    <a:pt x="331489" y="755650"/>
                  </a:lnTo>
                  <a:lnTo>
                    <a:pt x="373130" y="764539"/>
                  </a:lnTo>
                  <a:lnTo>
                    <a:pt x="419602" y="772160"/>
                  </a:lnTo>
                  <a:lnTo>
                    <a:pt x="470889" y="779779"/>
                  </a:lnTo>
                  <a:lnTo>
                    <a:pt x="526978" y="786129"/>
                  </a:lnTo>
                  <a:lnTo>
                    <a:pt x="723909" y="801370"/>
                  </a:lnTo>
                  <a:lnTo>
                    <a:pt x="963534" y="808989"/>
                  </a:lnTo>
                  <a:lnTo>
                    <a:pt x="1052830" y="808989"/>
                  </a:lnTo>
                  <a:lnTo>
                    <a:pt x="1084447" y="819150"/>
                  </a:lnTo>
                  <a:lnTo>
                    <a:pt x="1154276" y="836929"/>
                  </a:lnTo>
                  <a:lnTo>
                    <a:pt x="1192330" y="844550"/>
                  </a:lnTo>
                  <a:lnTo>
                    <a:pt x="1274325" y="859789"/>
                  </a:lnTo>
                  <a:lnTo>
                    <a:pt x="1363650" y="875029"/>
                  </a:lnTo>
                  <a:lnTo>
                    <a:pt x="1459678" y="887729"/>
                  </a:lnTo>
                  <a:lnTo>
                    <a:pt x="1510009" y="892810"/>
                  </a:lnTo>
                  <a:lnTo>
                    <a:pt x="1561782" y="899160"/>
                  </a:lnTo>
                  <a:lnTo>
                    <a:pt x="1614917" y="904239"/>
                  </a:lnTo>
                  <a:lnTo>
                    <a:pt x="1669337" y="908050"/>
                  </a:lnTo>
                  <a:lnTo>
                    <a:pt x="1724962" y="913129"/>
                  </a:lnTo>
                  <a:lnTo>
                    <a:pt x="1781715" y="916939"/>
                  </a:lnTo>
                  <a:lnTo>
                    <a:pt x="1839518" y="919479"/>
                  </a:lnTo>
                  <a:lnTo>
                    <a:pt x="1898292" y="923289"/>
                  </a:lnTo>
                  <a:lnTo>
                    <a:pt x="1957959" y="925829"/>
                  </a:lnTo>
                  <a:lnTo>
                    <a:pt x="2018441" y="927100"/>
                  </a:lnTo>
                  <a:lnTo>
                    <a:pt x="2079659" y="929639"/>
                  </a:lnTo>
                  <a:lnTo>
                    <a:pt x="2141536" y="930910"/>
                  </a:lnTo>
                  <a:lnTo>
                    <a:pt x="2507841" y="930910"/>
                  </a:lnTo>
                  <a:lnTo>
                    <a:pt x="2702784" y="925829"/>
                  </a:lnTo>
                  <a:lnTo>
                    <a:pt x="2762767" y="923289"/>
                  </a:lnTo>
                  <a:lnTo>
                    <a:pt x="2807606" y="918210"/>
                  </a:lnTo>
                  <a:lnTo>
                    <a:pt x="2881393" y="908050"/>
                  </a:lnTo>
                  <a:lnTo>
                    <a:pt x="2901915" y="904239"/>
                  </a:lnTo>
                  <a:lnTo>
                    <a:pt x="2925112" y="901700"/>
                  </a:lnTo>
                  <a:lnTo>
                    <a:pt x="2951910" y="897889"/>
                  </a:lnTo>
                  <a:lnTo>
                    <a:pt x="2983229" y="894079"/>
                  </a:lnTo>
                  <a:lnTo>
                    <a:pt x="5028991" y="894079"/>
                  </a:lnTo>
                  <a:lnTo>
                    <a:pt x="5038050" y="891539"/>
                  </a:lnTo>
                  <a:lnTo>
                    <a:pt x="5101828" y="872489"/>
                  </a:lnTo>
                  <a:lnTo>
                    <a:pt x="5153223" y="850900"/>
                  </a:lnTo>
                  <a:lnTo>
                    <a:pt x="5173980" y="840739"/>
                  </a:lnTo>
                  <a:lnTo>
                    <a:pt x="6291257" y="840739"/>
                  </a:lnTo>
                  <a:lnTo>
                    <a:pt x="6337984" y="835660"/>
                  </a:lnTo>
                  <a:lnTo>
                    <a:pt x="6446056" y="820420"/>
                  </a:lnTo>
                  <a:lnTo>
                    <a:pt x="6495372" y="811529"/>
                  </a:lnTo>
                  <a:lnTo>
                    <a:pt x="6541310" y="802639"/>
                  </a:lnTo>
                  <a:lnTo>
                    <a:pt x="6583696" y="793750"/>
                  </a:lnTo>
                  <a:lnTo>
                    <a:pt x="6622356" y="783589"/>
                  </a:lnTo>
                  <a:lnTo>
                    <a:pt x="6687808" y="762000"/>
                  </a:lnTo>
                  <a:lnTo>
                    <a:pt x="6736278" y="739139"/>
                  </a:lnTo>
                  <a:lnTo>
                    <a:pt x="6766378" y="715010"/>
                  </a:lnTo>
                  <a:lnTo>
                    <a:pt x="6776720" y="688339"/>
                  </a:lnTo>
                  <a:lnTo>
                    <a:pt x="6854462" y="687070"/>
                  </a:lnTo>
                  <a:lnTo>
                    <a:pt x="7004786" y="679450"/>
                  </a:lnTo>
                  <a:lnTo>
                    <a:pt x="7147119" y="669289"/>
                  </a:lnTo>
                  <a:lnTo>
                    <a:pt x="7280127" y="656589"/>
                  </a:lnTo>
                  <a:lnTo>
                    <a:pt x="7342718" y="648970"/>
                  </a:lnTo>
                  <a:lnTo>
                    <a:pt x="7402479" y="640079"/>
                  </a:lnTo>
                  <a:lnTo>
                    <a:pt x="7459242" y="632460"/>
                  </a:lnTo>
                  <a:lnTo>
                    <a:pt x="7512841" y="622300"/>
                  </a:lnTo>
                  <a:lnTo>
                    <a:pt x="7563110" y="613410"/>
                  </a:lnTo>
                  <a:lnTo>
                    <a:pt x="7609881" y="603250"/>
                  </a:lnTo>
                  <a:lnTo>
                    <a:pt x="7652988" y="591820"/>
                  </a:lnTo>
                  <a:lnTo>
                    <a:pt x="7692266" y="580389"/>
                  </a:lnTo>
                  <a:lnTo>
                    <a:pt x="7758663" y="557529"/>
                  </a:lnTo>
                  <a:lnTo>
                    <a:pt x="7807739" y="532129"/>
                  </a:lnTo>
                  <a:lnTo>
                    <a:pt x="7838162" y="506729"/>
                  </a:lnTo>
                  <a:lnTo>
                    <a:pt x="7848600" y="478789"/>
                  </a:lnTo>
                  <a:lnTo>
                    <a:pt x="7842249" y="459739"/>
                  </a:lnTo>
                  <a:lnTo>
                    <a:pt x="7793316" y="421639"/>
                  </a:lnTo>
                  <a:lnTo>
                    <a:pt x="7751976" y="402589"/>
                  </a:lnTo>
                  <a:lnTo>
                    <a:pt x="7700217" y="384810"/>
                  </a:lnTo>
                  <a:lnTo>
                    <a:pt x="7638661" y="367029"/>
                  </a:lnTo>
                  <a:lnTo>
                    <a:pt x="7567930" y="351789"/>
                  </a:lnTo>
                  <a:lnTo>
                    <a:pt x="7607280" y="335279"/>
                  </a:lnTo>
                  <a:lnTo>
                    <a:pt x="7633176" y="318770"/>
                  </a:lnTo>
                  <a:lnTo>
                    <a:pt x="7647404" y="302260"/>
                  </a:lnTo>
                  <a:lnTo>
                    <a:pt x="7651750" y="284479"/>
                  </a:lnTo>
                  <a:lnTo>
                    <a:pt x="7648312" y="271779"/>
                  </a:lnTo>
                  <a:lnTo>
                    <a:pt x="7621612" y="243839"/>
                  </a:lnTo>
                  <a:lnTo>
                    <a:pt x="7570266" y="218439"/>
                  </a:lnTo>
                  <a:lnTo>
                    <a:pt x="7496418" y="195579"/>
                  </a:lnTo>
                  <a:lnTo>
                    <a:pt x="7451724" y="184150"/>
                  </a:lnTo>
                  <a:lnTo>
                    <a:pt x="7402209" y="173989"/>
                  </a:lnTo>
                  <a:lnTo>
                    <a:pt x="7348140" y="163829"/>
                  </a:lnTo>
                  <a:lnTo>
                    <a:pt x="7289785" y="154939"/>
                  </a:lnTo>
                  <a:lnTo>
                    <a:pt x="7227411" y="147320"/>
                  </a:lnTo>
                  <a:lnTo>
                    <a:pt x="7091680" y="134620"/>
                  </a:lnTo>
                  <a:lnTo>
                    <a:pt x="7018858" y="129539"/>
                  </a:lnTo>
                  <a:lnTo>
                    <a:pt x="6943090" y="125729"/>
                  </a:lnTo>
                  <a:lnTo>
                    <a:pt x="6935447" y="119379"/>
                  </a:lnTo>
                  <a:lnTo>
                    <a:pt x="2532380" y="119379"/>
                  </a:lnTo>
                  <a:lnTo>
                    <a:pt x="2438411" y="111760"/>
                  </a:lnTo>
                  <a:lnTo>
                    <a:pt x="2389306" y="106679"/>
                  </a:lnTo>
                  <a:lnTo>
                    <a:pt x="2339010" y="104139"/>
                  </a:lnTo>
                  <a:lnTo>
                    <a:pt x="2287691" y="100329"/>
                  </a:lnTo>
                  <a:lnTo>
                    <a:pt x="2182655" y="95250"/>
                  </a:lnTo>
                  <a:lnTo>
                    <a:pt x="1967678" y="90170"/>
                  </a:lnTo>
                  <a:close/>
                </a:path>
                <a:path w="7848600" h="990600">
                  <a:moveTo>
                    <a:pt x="6291257" y="840739"/>
                  </a:moveTo>
                  <a:lnTo>
                    <a:pt x="5173980" y="840739"/>
                  </a:lnTo>
                  <a:lnTo>
                    <a:pt x="5219911" y="844550"/>
                  </a:lnTo>
                  <a:lnTo>
                    <a:pt x="5266925" y="849629"/>
                  </a:lnTo>
                  <a:lnTo>
                    <a:pt x="5314970" y="853439"/>
                  </a:lnTo>
                  <a:lnTo>
                    <a:pt x="5363993" y="855979"/>
                  </a:lnTo>
                  <a:lnTo>
                    <a:pt x="5413944" y="859789"/>
                  </a:lnTo>
                  <a:lnTo>
                    <a:pt x="5464770" y="862329"/>
                  </a:lnTo>
                  <a:lnTo>
                    <a:pt x="5516421" y="863600"/>
                  </a:lnTo>
                  <a:lnTo>
                    <a:pt x="5568845" y="866139"/>
                  </a:lnTo>
                  <a:lnTo>
                    <a:pt x="5621991" y="867410"/>
                  </a:lnTo>
                  <a:lnTo>
                    <a:pt x="5675806" y="867410"/>
                  </a:lnTo>
                  <a:lnTo>
                    <a:pt x="5730240" y="868679"/>
                  </a:lnTo>
                  <a:lnTo>
                    <a:pt x="5878821" y="866139"/>
                  </a:lnTo>
                  <a:lnTo>
                    <a:pt x="6020830" y="861060"/>
                  </a:lnTo>
                  <a:lnTo>
                    <a:pt x="6154877" y="853439"/>
                  </a:lnTo>
                  <a:lnTo>
                    <a:pt x="6218481" y="848360"/>
                  </a:lnTo>
                  <a:lnTo>
                    <a:pt x="6291257" y="840739"/>
                  </a:lnTo>
                  <a:close/>
                </a:path>
                <a:path w="7848600" h="990600">
                  <a:moveTo>
                    <a:pt x="3449354" y="30479"/>
                  </a:moveTo>
                  <a:lnTo>
                    <a:pt x="3329773" y="30479"/>
                  </a:lnTo>
                  <a:lnTo>
                    <a:pt x="3205432" y="33020"/>
                  </a:lnTo>
                  <a:lnTo>
                    <a:pt x="3085980" y="38100"/>
                  </a:lnTo>
                  <a:lnTo>
                    <a:pt x="3028424" y="41910"/>
                  </a:lnTo>
                  <a:lnTo>
                    <a:pt x="2972495" y="46989"/>
                  </a:lnTo>
                  <a:lnTo>
                    <a:pt x="2918329" y="50800"/>
                  </a:lnTo>
                  <a:lnTo>
                    <a:pt x="2866059" y="57150"/>
                  </a:lnTo>
                  <a:lnTo>
                    <a:pt x="2815821" y="62229"/>
                  </a:lnTo>
                  <a:lnTo>
                    <a:pt x="2767750" y="69850"/>
                  </a:lnTo>
                  <a:lnTo>
                    <a:pt x="2721980" y="76200"/>
                  </a:lnTo>
                  <a:lnTo>
                    <a:pt x="2678647" y="83820"/>
                  </a:lnTo>
                  <a:lnTo>
                    <a:pt x="2637885" y="92710"/>
                  </a:lnTo>
                  <a:lnTo>
                    <a:pt x="2599830" y="101600"/>
                  </a:lnTo>
                  <a:lnTo>
                    <a:pt x="2532380" y="119379"/>
                  </a:lnTo>
                  <a:lnTo>
                    <a:pt x="6935447" y="119379"/>
                  </a:lnTo>
                  <a:lnTo>
                    <a:pt x="6882394" y="90170"/>
                  </a:lnTo>
                  <a:lnTo>
                    <a:pt x="4072890" y="78739"/>
                  </a:lnTo>
                  <a:lnTo>
                    <a:pt x="4029690" y="71120"/>
                  </a:lnTo>
                  <a:lnTo>
                    <a:pt x="3984077" y="66039"/>
                  </a:lnTo>
                  <a:lnTo>
                    <a:pt x="3936297" y="59689"/>
                  </a:lnTo>
                  <a:lnTo>
                    <a:pt x="3835217" y="49529"/>
                  </a:lnTo>
                  <a:lnTo>
                    <a:pt x="3673496" y="38100"/>
                  </a:lnTo>
                  <a:lnTo>
                    <a:pt x="3561820" y="33020"/>
                  </a:lnTo>
                  <a:lnTo>
                    <a:pt x="3449354" y="30479"/>
                  </a:lnTo>
                  <a:close/>
                </a:path>
                <a:path w="7848600" h="990600">
                  <a:moveTo>
                    <a:pt x="4777740" y="0"/>
                  </a:moveTo>
                  <a:lnTo>
                    <a:pt x="4590228" y="3810"/>
                  </a:lnTo>
                  <a:lnTo>
                    <a:pt x="4416212" y="15239"/>
                  </a:lnTo>
                  <a:lnTo>
                    <a:pt x="4362449" y="20320"/>
                  </a:lnTo>
                  <a:lnTo>
                    <a:pt x="4262890" y="33020"/>
                  </a:lnTo>
                  <a:lnTo>
                    <a:pt x="4217625" y="40639"/>
                  </a:lnTo>
                  <a:lnTo>
                    <a:pt x="4175726" y="49529"/>
                  </a:lnTo>
                  <a:lnTo>
                    <a:pt x="4137460" y="58420"/>
                  </a:lnTo>
                  <a:lnTo>
                    <a:pt x="4072890" y="78739"/>
                  </a:lnTo>
                  <a:lnTo>
                    <a:pt x="6848462" y="78739"/>
                  </a:lnTo>
                  <a:lnTo>
                    <a:pt x="6818686" y="69850"/>
                  </a:lnTo>
                  <a:lnTo>
                    <a:pt x="6780529" y="59689"/>
                  </a:lnTo>
                  <a:lnTo>
                    <a:pt x="6750486" y="53339"/>
                  </a:lnTo>
                  <a:lnTo>
                    <a:pt x="5402580" y="53339"/>
                  </a:lnTo>
                  <a:lnTo>
                    <a:pt x="5364649" y="44450"/>
                  </a:lnTo>
                  <a:lnTo>
                    <a:pt x="5323399" y="38100"/>
                  </a:lnTo>
                  <a:lnTo>
                    <a:pt x="5231835" y="25400"/>
                  </a:lnTo>
                  <a:lnTo>
                    <a:pt x="5181972" y="19050"/>
                  </a:lnTo>
                  <a:lnTo>
                    <a:pt x="5129688" y="15239"/>
                  </a:lnTo>
                  <a:lnTo>
                    <a:pt x="5075208" y="10160"/>
                  </a:lnTo>
                  <a:lnTo>
                    <a:pt x="5018757" y="7620"/>
                  </a:lnTo>
                  <a:lnTo>
                    <a:pt x="4960560" y="3810"/>
                  </a:lnTo>
                  <a:lnTo>
                    <a:pt x="4777740" y="0"/>
                  </a:lnTo>
                  <a:close/>
                </a:path>
                <a:path w="7848600" h="990600">
                  <a:moveTo>
                    <a:pt x="6082030" y="0"/>
                  </a:moveTo>
                  <a:lnTo>
                    <a:pt x="5903608" y="3810"/>
                  </a:lnTo>
                  <a:lnTo>
                    <a:pt x="5789279" y="8889"/>
                  </a:lnTo>
                  <a:lnTo>
                    <a:pt x="5680458" y="16510"/>
                  </a:lnTo>
                  <a:lnTo>
                    <a:pt x="5578698" y="26670"/>
                  </a:lnTo>
                  <a:lnTo>
                    <a:pt x="5530952" y="33020"/>
                  </a:lnTo>
                  <a:lnTo>
                    <a:pt x="5442699" y="45720"/>
                  </a:lnTo>
                  <a:lnTo>
                    <a:pt x="5402580" y="53339"/>
                  </a:lnTo>
                  <a:lnTo>
                    <a:pt x="6750486" y="53339"/>
                  </a:lnTo>
                  <a:lnTo>
                    <a:pt x="6692727" y="43179"/>
                  </a:lnTo>
                  <a:lnTo>
                    <a:pt x="6591096" y="27939"/>
                  </a:lnTo>
                  <a:lnTo>
                    <a:pt x="6535653" y="21589"/>
                  </a:lnTo>
                  <a:lnTo>
                    <a:pt x="6416629" y="11429"/>
                  </a:lnTo>
                  <a:lnTo>
                    <a:pt x="6353496" y="7620"/>
                  </a:lnTo>
                  <a:lnTo>
                    <a:pt x="6221102" y="2539"/>
                  </a:lnTo>
                  <a:lnTo>
                    <a:pt x="6082030" y="0"/>
                  </a:lnTo>
                  <a:close/>
                </a:path>
              </a:pathLst>
            </a:custGeom>
            <a:solidFill>
              <a:srgbClr val="91C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5799" y="2590799"/>
              <a:ext cx="7848600" cy="990600"/>
            </a:xfrm>
            <a:custGeom>
              <a:avLst/>
              <a:gdLst/>
              <a:ahLst/>
              <a:cxnLst/>
              <a:rect l="l" t="t" r="r" b="b"/>
              <a:pathLst>
                <a:path w="7848600" h="990600">
                  <a:moveTo>
                    <a:pt x="701040" y="327660"/>
                  </a:moveTo>
                  <a:lnTo>
                    <a:pt x="689455" y="315884"/>
                  </a:lnTo>
                  <a:lnTo>
                    <a:pt x="682858" y="304171"/>
                  </a:lnTo>
                  <a:lnTo>
                    <a:pt x="681083" y="292541"/>
                  </a:lnTo>
                  <a:lnTo>
                    <a:pt x="683963" y="281016"/>
                  </a:lnTo>
                  <a:lnTo>
                    <a:pt x="718871" y="247297"/>
                  </a:lnTo>
                  <a:lnTo>
                    <a:pt x="762372" y="225749"/>
                  </a:lnTo>
                  <a:lnTo>
                    <a:pt x="820503" y="205152"/>
                  </a:lnTo>
                  <a:lnTo>
                    <a:pt x="891934" y="185681"/>
                  </a:lnTo>
                  <a:lnTo>
                    <a:pt x="932222" y="176423"/>
                  </a:lnTo>
                  <a:lnTo>
                    <a:pt x="975337" y="167513"/>
                  </a:lnTo>
                  <a:lnTo>
                    <a:pt x="1021111" y="158972"/>
                  </a:lnTo>
                  <a:lnTo>
                    <a:pt x="1069380" y="150822"/>
                  </a:lnTo>
                  <a:lnTo>
                    <a:pt x="1119976" y="143087"/>
                  </a:lnTo>
                  <a:lnTo>
                    <a:pt x="1172733" y="135787"/>
                  </a:lnTo>
                  <a:lnTo>
                    <a:pt x="1227486" y="128944"/>
                  </a:lnTo>
                  <a:lnTo>
                    <a:pt x="1284067" y="122581"/>
                  </a:lnTo>
                  <a:lnTo>
                    <a:pt x="1342311" y="116720"/>
                  </a:lnTo>
                  <a:lnTo>
                    <a:pt x="1402051" y="111382"/>
                  </a:lnTo>
                  <a:lnTo>
                    <a:pt x="1463121" y="106590"/>
                  </a:lnTo>
                  <a:lnTo>
                    <a:pt x="1525355" y="102366"/>
                  </a:lnTo>
                  <a:lnTo>
                    <a:pt x="1588587" y="98731"/>
                  </a:lnTo>
                  <a:lnTo>
                    <a:pt x="1652650" y="95707"/>
                  </a:lnTo>
                  <a:lnTo>
                    <a:pt x="1717378" y="93318"/>
                  </a:lnTo>
                  <a:lnTo>
                    <a:pt x="1782605" y="91583"/>
                  </a:lnTo>
                  <a:lnTo>
                    <a:pt x="1848164" y="90527"/>
                  </a:lnTo>
                  <a:lnTo>
                    <a:pt x="1913889" y="90170"/>
                  </a:lnTo>
                  <a:lnTo>
                    <a:pt x="1967678" y="90114"/>
                  </a:lnTo>
                  <a:lnTo>
                    <a:pt x="2021616" y="90569"/>
                  </a:lnTo>
                  <a:lnTo>
                    <a:pt x="2075537" y="91519"/>
                  </a:lnTo>
                  <a:lnTo>
                    <a:pt x="2129272" y="92945"/>
                  </a:lnTo>
                  <a:lnTo>
                    <a:pt x="2182655" y="94829"/>
                  </a:lnTo>
                  <a:lnTo>
                    <a:pt x="2235517" y="97155"/>
                  </a:lnTo>
                  <a:lnTo>
                    <a:pt x="2287691" y="99903"/>
                  </a:lnTo>
                  <a:lnTo>
                    <a:pt x="2339010" y="103058"/>
                  </a:lnTo>
                  <a:lnTo>
                    <a:pt x="2389306" y="106600"/>
                  </a:lnTo>
                  <a:lnTo>
                    <a:pt x="2438411" y="110513"/>
                  </a:lnTo>
                  <a:lnTo>
                    <a:pt x="2486158" y="114779"/>
                  </a:lnTo>
                  <a:lnTo>
                    <a:pt x="2532380" y="119379"/>
                  </a:lnTo>
                  <a:lnTo>
                    <a:pt x="2564617" y="109745"/>
                  </a:lnTo>
                  <a:lnTo>
                    <a:pt x="2637885" y="91883"/>
                  </a:lnTo>
                  <a:lnTo>
                    <a:pt x="2678647" y="83686"/>
                  </a:lnTo>
                  <a:lnTo>
                    <a:pt x="2721980" y="76000"/>
                  </a:lnTo>
                  <a:lnTo>
                    <a:pt x="2767750" y="68839"/>
                  </a:lnTo>
                  <a:lnTo>
                    <a:pt x="2815821" y="62220"/>
                  </a:lnTo>
                  <a:lnTo>
                    <a:pt x="2866059" y="56157"/>
                  </a:lnTo>
                  <a:lnTo>
                    <a:pt x="2918329" y="50667"/>
                  </a:lnTo>
                  <a:lnTo>
                    <a:pt x="2972495" y="45764"/>
                  </a:lnTo>
                  <a:lnTo>
                    <a:pt x="3028424" y="41465"/>
                  </a:lnTo>
                  <a:lnTo>
                    <a:pt x="3085980" y="37785"/>
                  </a:lnTo>
                  <a:lnTo>
                    <a:pt x="3145027" y="34739"/>
                  </a:lnTo>
                  <a:lnTo>
                    <a:pt x="3205432" y="32343"/>
                  </a:lnTo>
                  <a:lnTo>
                    <a:pt x="3267059" y="30613"/>
                  </a:lnTo>
                  <a:lnTo>
                    <a:pt x="3329773" y="29563"/>
                  </a:lnTo>
                  <a:lnTo>
                    <a:pt x="3393440" y="29210"/>
                  </a:lnTo>
                  <a:lnTo>
                    <a:pt x="3449354" y="29793"/>
                  </a:lnTo>
                  <a:lnTo>
                    <a:pt x="3505563" y="30949"/>
                  </a:lnTo>
                  <a:lnTo>
                    <a:pt x="3561820" y="32664"/>
                  </a:lnTo>
                  <a:lnTo>
                    <a:pt x="3617880" y="34923"/>
                  </a:lnTo>
                  <a:lnTo>
                    <a:pt x="3673496" y="37713"/>
                  </a:lnTo>
                  <a:lnTo>
                    <a:pt x="3728421" y="41019"/>
                  </a:lnTo>
                  <a:lnTo>
                    <a:pt x="3782410" y="44829"/>
                  </a:lnTo>
                  <a:lnTo>
                    <a:pt x="3835217" y="49127"/>
                  </a:lnTo>
                  <a:lnTo>
                    <a:pt x="3886594" y="53901"/>
                  </a:lnTo>
                  <a:lnTo>
                    <a:pt x="3936297" y="59136"/>
                  </a:lnTo>
                  <a:lnTo>
                    <a:pt x="3984077" y="64818"/>
                  </a:lnTo>
                  <a:lnTo>
                    <a:pt x="4029690" y="70934"/>
                  </a:lnTo>
                  <a:lnTo>
                    <a:pt x="4072890" y="77470"/>
                  </a:lnTo>
                  <a:lnTo>
                    <a:pt x="4103092" y="67189"/>
                  </a:lnTo>
                  <a:lnTo>
                    <a:pt x="4175726" y="48665"/>
                  </a:lnTo>
                  <a:lnTo>
                    <a:pt x="4217625" y="40451"/>
                  </a:lnTo>
                  <a:lnTo>
                    <a:pt x="4262890" y="32952"/>
                  </a:lnTo>
                  <a:lnTo>
                    <a:pt x="4311253" y="26184"/>
                  </a:lnTo>
                  <a:lnTo>
                    <a:pt x="4362449" y="20161"/>
                  </a:lnTo>
                  <a:lnTo>
                    <a:pt x="4416212" y="14895"/>
                  </a:lnTo>
                  <a:lnTo>
                    <a:pt x="4472273" y="10402"/>
                  </a:lnTo>
                  <a:lnTo>
                    <a:pt x="4530367" y="6694"/>
                  </a:lnTo>
                  <a:lnTo>
                    <a:pt x="4590228" y="3786"/>
                  </a:lnTo>
                  <a:lnTo>
                    <a:pt x="4651587" y="1692"/>
                  </a:lnTo>
                  <a:lnTo>
                    <a:pt x="4714180" y="425"/>
                  </a:lnTo>
                  <a:lnTo>
                    <a:pt x="4777740" y="0"/>
                  </a:lnTo>
                  <a:lnTo>
                    <a:pt x="4839826" y="418"/>
                  </a:lnTo>
                  <a:lnTo>
                    <a:pt x="4900841" y="1652"/>
                  </a:lnTo>
                  <a:lnTo>
                    <a:pt x="4960560" y="3671"/>
                  </a:lnTo>
                  <a:lnTo>
                    <a:pt x="5018757" y="6444"/>
                  </a:lnTo>
                  <a:lnTo>
                    <a:pt x="5075208" y="9940"/>
                  </a:lnTo>
                  <a:lnTo>
                    <a:pt x="5129688" y="14128"/>
                  </a:lnTo>
                  <a:lnTo>
                    <a:pt x="5181972" y="18978"/>
                  </a:lnTo>
                  <a:lnTo>
                    <a:pt x="5231835" y="24459"/>
                  </a:lnTo>
                  <a:lnTo>
                    <a:pt x="5279052" y="30539"/>
                  </a:lnTo>
                  <a:lnTo>
                    <a:pt x="5323399" y="37188"/>
                  </a:lnTo>
                  <a:lnTo>
                    <a:pt x="5364649" y="44375"/>
                  </a:lnTo>
                  <a:lnTo>
                    <a:pt x="5402580" y="52070"/>
                  </a:lnTo>
                  <a:lnTo>
                    <a:pt x="5442699" y="44950"/>
                  </a:lnTo>
                  <a:lnTo>
                    <a:pt x="5485554" y="38260"/>
                  </a:lnTo>
                  <a:lnTo>
                    <a:pt x="5530952" y="32024"/>
                  </a:lnTo>
                  <a:lnTo>
                    <a:pt x="5578698" y="26267"/>
                  </a:lnTo>
                  <a:lnTo>
                    <a:pt x="5628598" y="21013"/>
                  </a:lnTo>
                  <a:lnTo>
                    <a:pt x="5680458" y="16286"/>
                  </a:lnTo>
                  <a:lnTo>
                    <a:pt x="5734083" y="12111"/>
                  </a:lnTo>
                  <a:lnTo>
                    <a:pt x="5789279" y="8511"/>
                  </a:lnTo>
                  <a:lnTo>
                    <a:pt x="5845852" y="5512"/>
                  </a:lnTo>
                  <a:lnTo>
                    <a:pt x="5903608" y="3137"/>
                  </a:lnTo>
                  <a:lnTo>
                    <a:pt x="5962352" y="1410"/>
                  </a:lnTo>
                  <a:lnTo>
                    <a:pt x="6021891" y="356"/>
                  </a:lnTo>
                  <a:lnTo>
                    <a:pt x="6082030" y="0"/>
                  </a:lnTo>
                  <a:lnTo>
                    <a:pt x="6152289" y="465"/>
                  </a:lnTo>
                  <a:lnTo>
                    <a:pt x="6221102" y="1843"/>
                  </a:lnTo>
                  <a:lnTo>
                    <a:pt x="6288246" y="4103"/>
                  </a:lnTo>
                  <a:lnTo>
                    <a:pt x="6353496" y="7219"/>
                  </a:lnTo>
                  <a:lnTo>
                    <a:pt x="6416629" y="11160"/>
                  </a:lnTo>
                  <a:lnTo>
                    <a:pt x="6477423" y="15898"/>
                  </a:lnTo>
                  <a:lnTo>
                    <a:pt x="6535653" y="21404"/>
                  </a:lnTo>
                  <a:lnTo>
                    <a:pt x="6591096" y="27650"/>
                  </a:lnTo>
                  <a:lnTo>
                    <a:pt x="6643528" y="34607"/>
                  </a:lnTo>
                  <a:lnTo>
                    <a:pt x="6692727" y="42246"/>
                  </a:lnTo>
                  <a:lnTo>
                    <a:pt x="6738469" y="50538"/>
                  </a:lnTo>
                  <a:lnTo>
                    <a:pt x="6780529" y="59454"/>
                  </a:lnTo>
                  <a:lnTo>
                    <a:pt x="6818686" y="68967"/>
                  </a:lnTo>
                  <a:lnTo>
                    <a:pt x="6882394" y="89664"/>
                  </a:lnTo>
                  <a:lnTo>
                    <a:pt x="6927804" y="112399"/>
                  </a:lnTo>
                  <a:lnTo>
                    <a:pt x="6943090" y="124460"/>
                  </a:lnTo>
                  <a:lnTo>
                    <a:pt x="7018858" y="128573"/>
                  </a:lnTo>
                  <a:lnTo>
                    <a:pt x="7091680" y="133731"/>
                  </a:lnTo>
                  <a:lnTo>
                    <a:pt x="7161286" y="139880"/>
                  </a:lnTo>
                  <a:lnTo>
                    <a:pt x="7227411" y="146962"/>
                  </a:lnTo>
                  <a:lnTo>
                    <a:pt x="7289785" y="154923"/>
                  </a:lnTo>
                  <a:lnTo>
                    <a:pt x="7348140" y="163705"/>
                  </a:lnTo>
                  <a:lnTo>
                    <a:pt x="7402209" y="173255"/>
                  </a:lnTo>
                  <a:lnTo>
                    <a:pt x="7451724" y="183515"/>
                  </a:lnTo>
                  <a:lnTo>
                    <a:pt x="7496418" y="194429"/>
                  </a:lnTo>
                  <a:lnTo>
                    <a:pt x="7536021" y="205943"/>
                  </a:lnTo>
                  <a:lnTo>
                    <a:pt x="7598886" y="230544"/>
                  </a:lnTo>
                  <a:lnTo>
                    <a:pt x="7638176" y="256872"/>
                  </a:lnTo>
                  <a:lnTo>
                    <a:pt x="7651750" y="284479"/>
                  </a:lnTo>
                  <a:lnTo>
                    <a:pt x="7647404" y="301585"/>
                  </a:lnTo>
                  <a:lnTo>
                    <a:pt x="7633176" y="318452"/>
                  </a:lnTo>
                  <a:lnTo>
                    <a:pt x="7607280" y="334843"/>
                  </a:lnTo>
                  <a:lnTo>
                    <a:pt x="7567930" y="350520"/>
                  </a:lnTo>
                  <a:lnTo>
                    <a:pt x="7638661" y="366822"/>
                  </a:lnTo>
                  <a:lnTo>
                    <a:pt x="7700217" y="384058"/>
                  </a:lnTo>
                  <a:lnTo>
                    <a:pt x="7751976" y="402071"/>
                  </a:lnTo>
                  <a:lnTo>
                    <a:pt x="7793316" y="420706"/>
                  </a:lnTo>
                  <a:lnTo>
                    <a:pt x="7842249" y="459221"/>
                  </a:lnTo>
                  <a:lnTo>
                    <a:pt x="7848600" y="478789"/>
                  </a:lnTo>
                  <a:lnTo>
                    <a:pt x="7845962" y="492440"/>
                  </a:lnTo>
                  <a:lnTo>
                    <a:pt x="7807739" y="531987"/>
                  </a:lnTo>
                  <a:lnTo>
                    <a:pt x="7758663" y="556899"/>
                  </a:lnTo>
                  <a:lnTo>
                    <a:pt x="7692266" y="580385"/>
                  </a:lnTo>
                  <a:lnTo>
                    <a:pt x="7652988" y="591523"/>
                  </a:lnTo>
                  <a:lnTo>
                    <a:pt x="7609881" y="602221"/>
                  </a:lnTo>
                  <a:lnTo>
                    <a:pt x="7563110" y="612449"/>
                  </a:lnTo>
                  <a:lnTo>
                    <a:pt x="7512841" y="622180"/>
                  </a:lnTo>
                  <a:lnTo>
                    <a:pt x="7459242" y="631385"/>
                  </a:lnTo>
                  <a:lnTo>
                    <a:pt x="7402479" y="640037"/>
                  </a:lnTo>
                  <a:lnTo>
                    <a:pt x="7342718" y="648107"/>
                  </a:lnTo>
                  <a:lnTo>
                    <a:pt x="7280127" y="655567"/>
                  </a:lnTo>
                  <a:lnTo>
                    <a:pt x="7214872" y="662389"/>
                  </a:lnTo>
                  <a:lnTo>
                    <a:pt x="7147119" y="668544"/>
                  </a:lnTo>
                  <a:lnTo>
                    <a:pt x="7077034" y="674005"/>
                  </a:lnTo>
                  <a:lnTo>
                    <a:pt x="7004786" y="678743"/>
                  </a:lnTo>
                  <a:lnTo>
                    <a:pt x="6930539" y="682730"/>
                  </a:lnTo>
                  <a:lnTo>
                    <a:pt x="6854462" y="685939"/>
                  </a:lnTo>
                  <a:lnTo>
                    <a:pt x="6776720" y="688339"/>
                  </a:lnTo>
                  <a:lnTo>
                    <a:pt x="6774105" y="701299"/>
                  </a:lnTo>
                  <a:lnTo>
                    <a:pt x="6736278" y="738426"/>
                  </a:lnTo>
                  <a:lnTo>
                    <a:pt x="6687808" y="761436"/>
                  </a:lnTo>
                  <a:lnTo>
                    <a:pt x="6622356" y="782791"/>
                  </a:lnTo>
                  <a:lnTo>
                    <a:pt x="6583696" y="792776"/>
                  </a:lnTo>
                  <a:lnTo>
                    <a:pt x="6541310" y="802264"/>
                  </a:lnTo>
                  <a:lnTo>
                    <a:pt x="6495372" y="811224"/>
                  </a:lnTo>
                  <a:lnTo>
                    <a:pt x="6446056" y="819630"/>
                  </a:lnTo>
                  <a:lnTo>
                    <a:pt x="6393536" y="827453"/>
                  </a:lnTo>
                  <a:lnTo>
                    <a:pt x="6337984" y="834664"/>
                  </a:lnTo>
                  <a:lnTo>
                    <a:pt x="6279575" y="841236"/>
                  </a:lnTo>
                  <a:lnTo>
                    <a:pt x="6218481" y="847140"/>
                  </a:lnTo>
                  <a:lnTo>
                    <a:pt x="6154877" y="852349"/>
                  </a:lnTo>
                  <a:lnTo>
                    <a:pt x="6088935" y="856833"/>
                  </a:lnTo>
                  <a:lnTo>
                    <a:pt x="6020830" y="860565"/>
                  </a:lnTo>
                  <a:lnTo>
                    <a:pt x="5950734" y="863517"/>
                  </a:lnTo>
                  <a:lnTo>
                    <a:pt x="5878821" y="865661"/>
                  </a:lnTo>
                  <a:lnTo>
                    <a:pt x="5805265" y="866968"/>
                  </a:lnTo>
                  <a:lnTo>
                    <a:pt x="5730240" y="867410"/>
                  </a:lnTo>
                  <a:lnTo>
                    <a:pt x="5675806" y="867160"/>
                  </a:lnTo>
                  <a:lnTo>
                    <a:pt x="5621991" y="866417"/>
                  </a:lnTo>
                  <a:lnTo>
                    <a:pt x="5568845" y="865194"/>
                  </a:lnTo>
                  <a:lnTo>
                    <a:pt x="5516421" y="863501"/>
                  </a:lnTo>
                  <a:lnTo>
                    <a:pt x="5464770" y="861351"/>
                  </a:lnTo>
                  <a:lnTo>
                    <a:pt x="5413944" y="858753"/>
                  </a:lnTo>
                  <a:lnTo>
                    <a:pt x="5363993" y="855721"/>
                  </a:lnTo>
                  <a:lnTo>
                    <a:pt x="5314970" y="852265"/>
                  </a:lnTo>
                  <a:lnTo>
                    <a:pt x="5266925" y="848397"/>
                  </a:lnTo>
                  <a:lnTo>
                    <a:pt x="5219911" y="844128"/>
                  </a:lnTo>
                  <a:lnTo>
                    <a:pt x="5173980" y="839470"/>
                  </a:lnTo>
                  <a:lnTo>
                    <a:pt x="5153223" y="850441"/>
                  </a:lnTo>
                  <a:lnTo>
                    <a:pt x="5101828" y="871487"/>
                  </a:lnTo>
                  <a:lnTo>
                    <a:pt x="5038050" y="891238"/>
                  </a:lnTo>
                  <a:lnTo>
                    <a:pt x="4962842" y="909568"/>
                  </a:lnTo>
                  <a:lnTo>
                    <a:pt x="4921250" y="918162"/>
                  </a:lnTo>
                  <a:lnTo>
                    <a:pt x="4877157" y="926355"/>
                  </a:lnTo>
                  <a:lnTo>
                    <a:pt x="4830683" y="934132"/>
                  </a:lnTo>
                  <a:lnTo>
                    <a:pt x="4781946" y="941476"/>
                  </a:lnTo>
                  <a:lnTo>
                    <a:pt x="4731067" y="948372"/>
                  </a:lnTo>
                  <a:lnTo>
                    <a:pt x="4678164" y="954805"/>
                  </a:lnTo>
                  <a:lnTo>
                    <a:pt x="4623355" y="960760"/>
                  </a:lnTo>
                  <a:lnTo>
                    <a:pt x="4566761" y="966221"/>
                  </a:lnTo>
                  <a:lnTo>
                    <a:pt x="4508500" y="971173"/>
                  </a:lnTo>
                  <a:lnTo>
                    <a:pt x="4448690" y="975600"/>
                  </a:lnTo>
                  <a:lnTo>
                    <a:pt x="4387453" y="979487"/>
                  </a:lnTo>
                  <a:lnTo>
                    <a:pt x="4324905" y="982818"/>
                  </a:lnTo>
                  <a:lnTo>
                    <a:pt x="4261167" y="985578"/>
                  </a:lnTo>
                  <a:lnTo>
                    <a:pt x="4196357" y="987752"/>
                  </a:lnTo>
                  <a:lnTo>
                    <a:pt x="4130595" y="989324"/>
                  </a:lnTo>
                  <a:lnTo>
                    <a:pt x="4064000" y="990278"/>
                  </a:lnTo>
                  <a:lnTo>
                    <a:pt x="3996690" y="990600"/>
                  </a:lnTo>
                  <a:lnTo>
                    <a:pt x="3936298" y="990316"/>
                  </a:lnTo>
                  <a:lnTo>
                    <a:pt x="3876347" y="989474"/>
                  </a:lnTo>
                  <a:lnTo>
                    <a:pt x="3816933" y="988088"/>
                  </a:lnTo>
                  <a:lnTo>
                    <a:pt x="3758153" y="986170"/>
                  </a:lnTo>
                  <a:lnTo>
                    <a:pt x="3700105" y="983734"/>
                  </a:lnTo>
                  <a:lnTo>
                    <a:pt x="3642885" y="980793"/>
                  </a:lnTo>
                  <a:lnTo>
                    <a:pt x="3586592" y="977360"/>
                  </a:lnTo>
                  <a:lnTo>
                    <a:pt x="3531321" y="973449"/>
                  </a:lnTo>
                  <a:lnTo>
                    <a:pt x="3477170" y="969074"/>
                  </a:lnTo>
                  <a:lnTo>
                    <a:pt x="3424237" y="964247"/>
                  </a:lnTo>
                  <a:lnTo>
                    <a:pt x="3372618" y="958982"/>
                  </a:lnTo>
                  <a:lnTo>
                    <a:pt x="3322411" y="953292"/>
                  </a:lnTo>
                  <a:lnTo>
                    <a:pt x="3273712" y="947191"/>
                  </a:lnTo>
                  <a:lnTo>
                    <a:pt x="3226620" y="940691"/>
                  </a:lnTo>
                  <a:lnTo>
                    <a:pt x="3181230" y="933807"/>
                  </a:lnTo>
                  <a:lnTo>
                    <a:pt x="3137641" y="926551"/>
                  </a:lnTo>
                  <a:lnTo>
                    <a:pt x="3095949" y="918937"/>
                  </a:lnTo>
                  <a:lnTo>
                    <a:pt x="3056252" y="910978"/>
                  </a:lnTo>
                  <a:lnTo>
                    <a:pt x="3018646" y="902688"/>
                  </a:lnTo>
                  <a:lnTo>
                    <a:pt x="2983229" y="894079"/>
                  </a:lnTo>
                  <a:lnTo>
                    <a:pt x="2951910" y="897614"/>
                  </a:lnTo>
                  <a:lnTo>
                    <a:pt x="2925112" y="900997"/>
                  </a:lnTo>
                  <a:lnTo>
                    <a:pt x="2901915" y="904223"/>
                  </a:lnTo>
                  <a:lnTo>
                    <a:pt x="2881393" y="907288"/>
                  </a:lnTo>
                  <a:lnTo>
                    <a:pt x="2862625" y="910187"/>
                  </a:lnTo>
                  <a:lnTo>
                    <a:pt x="2844686" y="912917"/>
                  </a:lnTo>
                  <a:lnTo>
                    <a:pt x="2786618" y="920041"/>
                  </a:lnTo>
                  <a:lnTo>
                    <a:pt x="2735130" y="923859"/>
                  </a:lnTo>
                  <a:lnTo>
                    <a:pt x="2664805" y="926890"/>
                  </a:lnTo>
                  <a:lnTo>
                    <a:pt x="2620270" y="928100"/>
                  </a:lnTo>
                  <a:lnTo>
                    <a:pt x="2568257" y="929099"/>
                  </a:lnTo>
                  <a:lnTo>
                    <a:pt x="2507841" y="929885"/>
                  </a:lnTo>
                  <a:lnTo>
                    <a:pt x="2438100" y="930451"/>
                  </a:lnTo>
                  <a:lnTo>
                    <a:pt x="2358111" y="930794"/>
                  </a:lnTo>
                  <a:lnTo>
                    <a:pt x="2266950" y="930910"/>
                  </a:lnTo>
                  <a:lnTo>
                    <a:pt x="2203992" y="930666"/>
                  </a:lnTo>
                  <a:lnTo>
                    <a:pt x="2141536" y="929942"/>
                  </a:lnTo>
                  <a:lnTo>
                    <a:pt x="2079659" y="928744"/>
                  </a:lnTo>
                  <a:lnTo>
                    <a:pt x="2018441" y="927082"/>
                  </a:lnTo>
                  <a:lnTo>
                    <a:pt x="1957959" y="924963"/>
                  </a:lnTo>
                  <a:lnTo>
                    <a:pt x="1898292" y="922397"/>
                  </a:lnTo>
                  <a:lnTo>
                    <a:pt x="1839518" y="919390"/>
                  </a:lnTo>
                  <a:lnTo>
                    <a:pt x="1781715" y="915952"/>
                  </a:lnTo>
                  <a:lnTo>
                    <a:pt x="1724962" y="912090"/>
                  </a:lnTo>
                  <a:lnTo>
                    <a:pt x="1669337" y="907814"/>
                  </a:lnTo>
                  <a:lnTo>
                    <a:pt x="1614917" y="903130"/>
                  </a:lnTo>
                  <a:lnTo>
                    <a:pt x="1561782" y="898048"/>
                  </a:lnTo>
                  <a:lnTo>
                    <a:pt x="1510009" y="892576"/>
                  </a:lnTo>
                  <a:lnTo>
                    <a:pt x="1459678" y="886722"/>
                  </a:lnTo>
                  <a:lnTo>
                    <a:pt x="1410865" y="880494"/>
                  </a:lnTo>
                  <a:lnTo>
                    <a:pt x="1363650" y="873901"/>
                  </a:lnTo>
                  <a:lnTo>
                    <a:pt x="1318111" y="866950"/>
                  </a:lnTo>
                  <a:lnTo>
                    <a:pt x="1274325" y="859651"/>
                  </a:lnTo>
                  <a:lnTo>
                    <a:pt x="1232372" y="852010"/>
                  </a:lnTo>
                  <a:lnTo>
                    <a:pt x="1192330" y="844038"/>
                  </a:lnTo>
                  <a:lnTo>
                    <a:pt x="1154276" y="835741"/>
                  </a:lnTo>
                  <a:lnTo>
                    <a:pt x="1084447" y="818209"/>
                  </a:lnTo>
                  <a:lnTo>
                    <a:pt x="1052830" y="808989"/>
                  </a:lnTo>
                  <a:lnTo>
                    <a:pt x="963534" y="808120"/>
                  </a:lnTo>
                  <a:lnTo>
                    <a:pt x="878940" y="806337"/>
                  </a:lnTo>
                  <a:lnTo>
                    <a:pt x="799060" y="803677"/>
                  </a:lnTo>
                  <a:lnTo>
                    <a:pt x="723909" y="800177"/>
                  </a:lnTo>
                  <a:lnTo>
                    <a:pt x="653503" y="795875"/>
                  </a:lnTo>
                  <a:lnTo>
                    <a:pt x="587854" y="790805"/>
                  </a:lnTo>
                  <a:lnTo>
                    <a:pt x="526978" y="785006"/>
                  </a:lnTo>
                  <a:lnTo>
                    <a:pt x="470889" y="778514"/>
                  </a:lnTo>
                  <a:lnTo>
                    <a:pt x="419602" y="771365"/>
                  </a:lnTo>
                  <a:lnTo>
                    <a:pt x="373130" y="763596"/>
                  </a:lnTo>
                  <a:lnTo>
                    <a:pt x="331489" y="755244"/>
                  </a:lnTo>
                  <a:lnTo>
                    <a:pt x="262757" y="736937"/>
                  </a:lnTo>
                  <a:lnTo>
                    <a:pt x="213519" y="716736"/>
                  </a:lnTo>
                  <a:lnTo>
                    <a:pt x="176467" y="683528"/>
                  </a:lnTo>
                  <a:lnTo>
                    <a:pt x="173990" y="671829"/>
                  </a:lnTo>
                  <a:lnTo>
                    <a:pt x="183022" y="651581"/>
                  </a:lnTo>
                  <a:lnTo>
                    <a:pt x="209671" y="632063"/>
                  </a:lnTo>
                  <a:lnTo>
                    <a:pt x="253268" y="613399"/>
                  </a:lnTo>
                  <a:lnTo>
                    <a:pt x="313141" y="595711"/>
                  </a:lnTo>
                  <a:lnTo>
                    <a:pt x="388619" y="579120"/>
                  </a:lnTo>
                  <a:lnTo>
                    <a:pt x="309064" y="571142"/>
                  </a:lnTo>
                  <a:lnTo>
                    <a:pt x="238164" y="561681"/>
                  </a:lnTo>
                  <a:lnTo>
                    <a:pt x="176106" y="550850"/>
                  </a:lnTo>
                  <a:lnTo>
                    <a:pt x="123080" y="538765"/>
                  </a:lnTo>
                  <a:lnTo>
                    <a:pt x="79273" y="525541"/>
                  </a:lnTo>
                  <a:lnTo>
                    <a:pt x="20069" y="496134"/>
                  </a:lnTo>
                  <a:lnTo>
                    <a:pt x="0" y="463550"/>
                  </a:lnTo>
                  <a:lnTo>
                    <a:pt x="4000" y="449744"/>
                  </a:lnTo>
                  <a:lnTo>
                    <a:pt x="34869" y="423326"/>
                  </a:lnTo>
                  <a:lnTo>
                    <a:pt x="93697" y="398968"/>
                  </a:lnTo>
                  <a:lnTo>
                    <a:pt x="132648" y="387736"/>
                  </a:lnTo>
                  <a:lnTo>
                    <a:pt x="177452" y="377228"/>
                  </a:lnTo>
                  <a:lnTo>
                    <a:pt x="227728" y="367516"/>
                  </a:lnTo>
                  <a:lnTo>
                    <a:pt x="283098" y="358668"/>
                  </a:lnTo>
                  <a:lnTo>
                    <a:pt x="343182" y="350755"/>
                  </a:lnTo>
                  <a:lnTo>
                    <a:pt x="407601" y="343846"/>
                  </a:lnTo>
                  <a:lnTo>
                    <a:pt x="475975" y="338013"/>
                  </a:lnTo>
                  <a:lnTo>
                    <a:pt x="547926" y="333324"/>
                  </a:lnTo>
                  <a:lnTo>
                    <a:pt x="623074" y="329849"/>
                  </a:lnTo>
                  <a:lnTo>
                    <a:pt x="701040" y="327660"/>
                  </a:lnTo>
                  <a:close/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701040" y="327660"/>
                  </a:moveTo>
                  <a:lnTo>
                    <a:pt x="710703" y="336430"/>
                  </a:lnTo>
                  <a:lnTo>
                    <a:pt x="725963" y="345440"/>
                  </a:lnTo>
                  <a:lnTo>
                    <a:pt x="743366" y="354449"/>
                  </a:lnTo>
                  <a:lnTo>
                    <a:pt x="759460" y="363220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2532380" y="119379"/>
                  </a:moveTo>
                  <a:lnTo>
                    <a:pt x="2584399" y="124510"/>
                  </a:lnTo>
                  <a:lnTo>
                    <a:pt x="2638247" y="130555"/>
                  </a:lnTo>
                  <a:lnTo>
                    <a:pt x="2691485" y="137210"/>
                  </a:lnTo>
                  <a:lnTo>
                    <a:pt x="2741676" y="144170"/>
                  </a:lnTo>
                  <a:lnTo>
                    <a:pt x="2786379" y="151129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4072890" y="77470"/>
                  </a:moveTo>
                  <a:lnTo>
                    <a:pt x="4052947" y="85288"/>
                  </a:lnTo>
                  <a:lnTo>
                    <a:pt x="4036218" y="93344"/>
                  </a:lnTo>
                  <a:lnTo>
                    <a:pt x="4021633" y="101401"/>
                  </a:lnTo>
                  <a:lnTo>
                    <a:pt x="4008120" y="109220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5402580" y="52070"/>
                  </a:moveTo>
                  <a:lnTo>
                    <a:pt x="5365888" y="61257"/>
                  </a:lnTo>
                  <a:lnTo>
                    <a:pt x="5335746" y="71278"/>
                  </a:lnTo>
                  <a:lnTo>
                    <a:pt x="5309175" y="81537"/>
                  </a:lnTo>
                  <a:lnTo>
                    <a:pt x="5283200" y="91439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6943090" y="124460"/>
                  </a:moveTo>
                  <a:lnTo>
                    <a:pt x="6952833" y="131901"/>
                  </a:lnTo>
                  <a:lnTo>
                    <a:pt x="6965791" y="141128"/>
                  </a:lnTo>
                  <a:lnTo>
                    <a:pt x="6974701" y="149641"/>
                  </a:lnTo>
                  <a:lnTo>
                    <a:pt x="6972300" y="154939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7567930" y="350520"/>
                  </a:moveTo>
                  <a:lnTo>
                    <a:pt x="7528529" y="364540"/>
                  </a:lnTo>
                  <a:lnTo>
                    <a:pt x="7483154" y="377647"/>
                  </a:lnTo>
                  <a:lnTo>
                    <a:pt x="7431318" y="389839"/>
                  </a:lnTo>
                  <a:lnTo>
                    <a:pt x="7372532" y="401116"/>
                  </a:lnTo>
                  <a:lnTo>
                    <a:pt x="7306309" y="411479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6779259" y="688339"/>
                  </a:moveTo>
                  <a:lnTo>
                    <a:pt x="6782487" y="679634"/>
                  </a:lnTo>
                  <a:lnTo>
                    <a:pt x="6779500" y="669467"/>
                  </a:lnTo>
                  <a:lnTo>
                    <a:pt x="6770071" y="658090"/>
                  </a:lnTo>
                  <a:lnTo>
                    <a:pt x="6730973" y="632703"/>
                  </a:lnTo>
                  <a:lnTo>
                    <a:pt x="6663372" y="605472"/>
                  </a:lnTo>
                  <a:lnTo>
                    <a:pt x="6618314" y="591790"/>
                  </a:lnTo>
                  <a:lnTo>
                    <a:pt x="6565447" y="578397"/>
                  </a:lnTo>
                  <a:lnTo>
                    <a:pt x="6504543" y="565542"/>
                  </a:lnTo>
                  <a:lnTo>
                    <a:pt x="6435376" y="553476"/>
                  </a:lnTo>
                  <a:lnTo>
                    <a:pt x="6357716" y="542449"/>
                  </a:lnTo>
                  <a:lnTo>
                    <a:pt x="6271336" y="532710"/>
                  </a:lnTo>
                  <a:lnTo>
                    <a:pt x="6176009" y="524510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5173980" y="839470"/>
                  </a:moveTo>
                  <a:lnTo>
                    <a:pt x="5192573" y="828258"/>
                  </a:lnTo>
                  <a:lnTo>
                    <a:pt x="5205571" y="817403"/>
                  </a:lnTo>
                  <a:lnTo>
                    <a:pt x="5214520" y="806787"/>
                  </a:lnTo>
                  <a:lnTo>
                    <a:pt x="5220970" y="796289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2985770" y="894079"/>
                  </a:moveTo>
                  <a:lnTo>
                    <a:pt x="2946400" y="885070"/>
                  </a:lnTo>
                  <a:lnTo>
                    <a:pt x="2912744" y="875347"/>
                  </a:lnTo>
                  <a:lnTo>
                    <a:pt x="2882899" y="865147"/>
                  </a:lnTo>
                  <a:lnTo>
                    <a:pt x="2854960" y="854710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1052830" y="808989"/>
                  </a:moveTo>
                  <a:lnTo>
                    <a:pt x="1104959" y="807065"/>
                  </a:lnTo>
                  <a:lnTo>
                    <a:pt x="1156493" y="805021"/>
                  </a:lnTo>
                  <a:lnTo>
                    <a:pt x="1207313" y="802739"/>
                  </a:lnTo>
                  <a:lnTo>
                    <a:pt x="1257300" y="800100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  <a:path w="7848600" h="990600">
                  <a:moveTo>
                    <a:pt x="388619" y="579120"/>
                  </a:moveTo>
                  <a:lnTo>
                    <a:pt x="429176" y="583243"/>
                  </a:lnTo>
                  <a:lnTo>
                    <a:pt x="471488" y="587084"/>
                  </a:lnTo>
                  <a:lnTo>
                    <a:pt x="515902" y="590550"/>
                  </a:lnTo>
                  <a:lnTo>
                    <a:pt x="562761" y="593544"/>
                  </a:lnTo>
                  <a:lnTo>
                    <a:pt x="612411" y="595974"/>
                  </a:lnTo>
                  <a:lnTo>
                    <a:pt x="665197" y="597746"/>
                  </a:lnTo>
                  <a:lnTo>
                    <a:pt x="721464" y="598765"/>
                  </a:lnTo>
                  <a:lnTo>
                    <a:pt x="781556" y="598938"/>
                  </a:lnTo>
                  <a:lnTo>
                    <a:pt x="845819" y="598170"/>
                  </a:lnTo>
                </a:path>
                <a:path w="7848600" h="990600">
                  <a:moveTo>
                    <a:pt x="0" y="0"/>
                  </a:moveTo>
                  <a:lnTo>
                    <a:pt x="0" y="0"/>
                  </a:lnTo>
                </a:path>
                <a:path w="7848600" h="990600">
                  <a:moveTo>
                    <a:pt x="7848600" y="990600"/>
                  </a:moveTo>
                  <a:lnTo>
                    <a:pt x="7848600" y="9906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97659" y="3478529"/>
              <a:ext cx="1308100" cy="165100"/>
            </a:xfrm>
            <a:custGeom>
              <a:avLst/>
              <a:gdLst/>
              <a:ahLst/>
              <a:cxnLst/>
              <a:rect l="l" t="t" r="r" b="b"/>
              <a:pathLst>
                <a:path w="1308100" h="165100">
                  <a:moveTo>
                    <a:pt x="654050" y="0"/>
                  </a:moveTo>
                  <a:lnTo>
                    <a:pt x="575996" y="535"/>
                  </a:lnTo>
                  <a:lnTo>
                    <a:pt x="501053" y="2106"/>
                  </a:lnTo>
                  <a:lnTo>
                    <a:pt x="429648" y="4661"/>
                  </a:lnTo>
                  <a:lnTo>
                    <a:pt x="362209" y="8145"/>
                  </a:lnTo>
                  <a:lnTo>
                    <a:pt x="299162" y="12507"/>
                  </a:lnTo>
                  <a:lnTo>
                    <a:pt x="240937" y="17694"/>
                  </a:lnTo>
                  <a:lnTo>
                    <a:pt x="187960" y="23653"/>
                  </a:lnTo>
                  <a:lnTo>
                    <a:pt x="140658" y="30331"/>
                  </a:lnTo>
                  <a:lnTo>
                    <a:pt x="99461" y="37676"/>
                  </a:lnTo>
                  <a:lnTo>
                    <a:pt x="37089" y="54154"/>
                  </a:lnTo>
                  <a:lnTo>
                    <a:pt x="0" y="82550"/>
                  </a:lnTo>
                  <a:lnTo>
                    <a:pt x="4263" y="92435"/>
                  </a:lnTo>
                  <a:lnTo>
                    <a:pt x="64795" y="119465"/>
                  </a:lnTo>
                  <a:lnTo>
                    <a:pt x="140658" y="134768"/>
                  </a:lnTo>
                  <a:lnTo>
                    <a:pt x="187959" y="141446"/>
                  </a:lnTo>
                  <a:lnTo>
                    <a:pt x="240937" y="147405"/>
                  </a:lnTo>
                  <a:lnTo>
                    <a:pt x="299162" y="152592"/>
                  </a:lnTo>
                  <a:lnTo>
                    <a:pt x="362209" y="156954"/>
                  </a:lnTo>
                  <a:lnTo>
                    <a:pt x="429648" y="160438"/>
                  </a:lnTo>
                  <a:lnTo>
                    <a:pt x="501053" y="162993"/>
                  </a:lnTo>
                  <a:lnTo>
                    <a:pt x="575996" y="164564"/>
                  </a:lnTo>
                  <a:lnTo>
                    <a:pt x="654050" y="165100"/>
                  </a:lnTo>
                  <a:lnTo>
                    <a:pt x="731868" y="164564"/>
                  </a:lnTo>
                  <a:lnTo>
                    <a:pt x="806646" y="162993"/>
                  </a:lnTo>
                  <a:lnTo>
                    <a:pt x="877947" y="160438"/>
                  </a:lnTo>
                  <a:lnTo>
                    <a:pt x="945335" y="156954"/>
                  </a:lnTo>
                  <a:lnTo>
                    <a:pt x="1008374" y="152592"/>
                  </a:lnTo>
                  <a:lnTo>
                    <a:pt x="1066629" y="147405"/>
                  </a:lnTo>
                  <a:lnTo>
                    <a:pt x="1119663" y="141446"/>
                  </a:lnTo>
                  <a:lnTo>
                    <a:pt x="1167041" y="134768"/>
                  </a:lnTo>
                  <a:lnTo>
                    <a:pt x="1208325" y="127423"/>
                  </a:lnTo>
                  <a:lnTo>
                    <a:pt x="1270873" y="110945"/>
                  </a:lnTo>
                  <a:lnTo>
                    <a:pt x="1308100" y="82550"/>
                  </a:lnTo>
                  <a:lnTo>
                    <a:pt x="1303818" y="72664"/>
                  </a:lnTo>
                  <a:lnTo>
                    <a:pt x="1243081" y="45634"/>
                  </a:lnTo>
                  <a:lnTo>
                    <a:pt x="1167041" y="30331"/>
                  </a:lnTo>
                  <a:lnTo>
                    <a:pt x="1119663" y="23653"/>
                  </a:lnTo>
                  <a:lnTo>
                    <a:pt x="1066629" y="17694"/>
                  </a:lnTo>
                  <a:lnTo>
                    <a:pt x="1008374" y="12507"/>
                  </a:lnTo>
                  <a:lnTo>
                    <a:pt x="945335" y="8145"/>
                  </a:lnTo>
                  <a:lnTo>
                    <a:pt x="877947" y="4661"/>
                  </a:lnTo>
                  <a:lnTo>
                    <a:pt x="806646" y="2106"/>
                  </a:lnTo>
                  <a:lnTo>
                    <a:pt x="731868" y="535"/>
                  </a:lnTo>
                  <a:lnTo>
                    <a:pt x="654050" y="0"/>
                  </a:lnTo>
                  <a:close/>
                </a:path>
              </a:pathLst>
            </a:custGeom>
            <a:solidFill>
              <a:srgbClr val="91C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5799" y="2590799"/>
              <a:ext cx="7848600" cy="1052830"/>
            </a:xfrm>
            <a:custGeom>
              <a:avLst/>
              <a:gdLst/>
              <a:ahLst/>
              <a:cxnLst/>
              <a:rect l="l" t="t" r="r" b="b"/>
              <a:pathLst>
                <a:path w="7848600" h="1052829">
                  <a:moveTo>
                    <a:pt x="1565910" y="887729"/>
                  </a:moveTo>
                  <a:lnTo>
                    <a:pt x="1643728" y="888265"/>
                  </a:lnTo>
                  <a:lnTo>
                    <a:pt x="1718506" y="889836"/>
                  </a:lnTo>
                  <a:lnTo>
                    <a:pt x="1789807" y="892391"/>
                  </a:lnTo>
                  <a:lnTo>
                    <a:pt x="1857195" y="895875"/>
                  </a:lnTo>
                  <a:lnTo>
                    <a:pt x="1920234" y="900237"/>
                  </a:lnTo>
                  <a:lnTo>
                    <a:pt x="1978489" y="905424"/>
                  </a:lnTo>
                  <a:lnTo>
                    <a:pt x="2031523" y="911383"/>
                  </a:lnTo>
                  <a:lnTo>
                    <a:pt x="2078901" y="918061"/>
                  </a:lnTo>
                  <a:lnTo>
                    <a:pt x="2120185" y="925406"/>
                  </a:lnTo>
                  <a:lnTo>
                    <a:pt x="2182733" y="941884"/>
                  </a:lnTo>
                  <a:lnTo>
                    <a:pt x="2219960" y="970279"/>
                  </a:lnTo>
                  <a:lnTo>
                    <a:pt x="2215678" y="980165"/>
                  </a:lnTo>
                  <a:lnTo>
                    <a:pt x="2154941" y="1007195"/>
                  </a:lnTo>
                  <a:lnTo>
                    <a:pt x="2078901" y="1022498"/>
                  </a:lnTo>
                  <a:lnTo>
                    <a:pt x="2031523" y="1029176"/>
                  </a:lnTo>
                  <a:lnTo>
                    <a:pt x="1978489" y="1035135"/>
                  </a:lnTo>
                  <a:lnTo>
                    <a:pt x="1920234" y="1040322"/>
                  </a:lnTo>
                  <a:lnTo>
                    <a:pt x="1857195" y="1044684"/>
                  </a:lnTo>
                  <a:lnTo>
                    <a:pt x="1789807" y="1048168"/>
                  </a:lnTo>
                  <a:lnTo>
                    <a:pt x="1718506" y="1050723"/>
                  </a:lnTo>
                  <a:lnTo>
                    <a:pt x="1643728" y="1052294"/>
                  </a:lnTo>
                  <a:lnTo>
                    <a:pt x="1565910" y="1052830"/>
                  </a:lnTo>
                  <a:lnTo>
                    <a:pt x="1487856" y="1052294"/>
                  </a:lnTo>
                  <a:lnTo>
                    <a:pt x="1412913" y="1050723"/>
                  </a:lnTo>
                  <a:lnTo>
                    <a:pt x="1341508" y="1048168"/>
                  </a:lnTo>
                  <a:lnTo>
                    <a:pt x="1274069" y="1044684"/>
                  </a:lnTo>
                  <a:lnTo>
                    <a:pt x="1211022" y="1040322"/>
                  </a:lnTo>
                  <a:lnTo>
                    <a:pt x="1152797" y="1035135"/>
                  </a:lnTo>
                  <a:lnTo>
                    <a:pt x="1099819" y="1029176"/>
                  </a:lnTo>
                  <a:lnTo>
                    <a:pt x="1052518" y="1022498"/>
                  </a:lnTo>
                  <a:lnTo>
                    <a:pt x="1011321" y="1015153"/>
                  </a:lnTo>
                  <a:lnTo>
                    <a:pt x="948949" y="998675"/>
                  </a:lnTo>
                  <a:lnTo>
                    <a:pt x="911860" y="970279"/>
                  </a:lnTo>
                  <a:lnTo>
                    <a:pt x="916123" y="960394"/>
                  </a:lnTo>
                  <a:lnTo>
                    <a:pt x="976655" y="933364"/>
                  </a:lnTo>
                  <a:lnTo>
                    <a:pt x="1052518" y="918061"/>
                  </a:lnTo>
                  <a:lnTo>
                    <a:pt x="1099820" y="911383"/>
                  </a:lnTo>
                  <a:lnTo>
                    <a:pt x="1152797" y="905424"/>
                  </a:lnTo>
                  <a:lnTo>
                    <a:pt x="1211022" y="900237"/>
                  </a:lnTo>
                  <a:lnTo>
                    <a:pt x="1274069" y="895875"/>
                  </a:lnTo>
                  <a:lnTo>
                    <a:pt x="1341508" y="892391"/>
                  </a:lnTo>
                  <a:lnTo>
                    <a:pt x="1412913" y="889836"/>
                  </a:lnTo>
                  <a:lnTo>
                    <a:pt x="1487856" y="888265"/>
                  </a:lnTo>
                  <a:lnTo>
                    <a:pt x="1565910" y="887729"/>
                  </a:lnTo>
                  <a:close/>
                </a:path>
                <a:path w="7848600" h="1052829">
                  <a:moveTo>
                    <a:pt x="0" y="0"/>
                  </a:moveTo>
                  <a:lnTo>
                    <a:pt x="0" y="0"/>
                  </a:lnTo>
                </a:path>
                <a:path w="7848600" h="1052829">
                  <a:moveTo>
                    <a:pt x="7848600" y="990600"/>
                  </a:moveTo>
                  <a:lnTo>
                    <a:pt x="7848600" y="9906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91259" y="3633469"/>
              <a:ext cx="871219" cy="109220"/>
            </a:xfrm>
            <a:custGeom>
              <a:avLst/>
              <a:gdLst/>
              <a:ahLst/>
              <a:cxnLst/>
              <a:rect l="l" t="t" r="r" b="b"/>
              <a:pathLst>
                <a:path w="871219" h="109220">
                  <a:moveTo>
                    <a:pt x="435609" y="0"/>
                  </a:moveTo>
                  <a:lnTo>
                    <a:pt x="355446" y="827"/>
                  </a:lnTo>
                  <a:lnTo>
                    <a:pt x="280760" y="3233"/>
                  </a:lnTo>
                  <a:lnTo>
                    <a:pt x="212607" y="7102"/>
                  </a:lnTo>
                  <a:lnTo>
                    <a:pt x="152042" y="12320"/>
                  </a:lnTo>
                  <a:lnTo>
                    <a:pt x="100122" y="18771"/>
                  </a:lnTo>
                  <a:lnTo>
                    <a:pt x="57902" y="26340"/>
                  </a:lnTo>
                  <a:lnTo>
                    <a:pt x="6785" y="44375"/>
                  </a:lnTo>
                  <a:lnTo>
                    <a:pt x="0" y="54609"/>
                  </a:lnTo>
                  <a:lnTo>
                    <a:pt x="6785" y="64510"/>
                  </a:lnTo>
                  <a:lnTo>
                    <a:pt x="57902" y="82314"/>
                  </a:lnTo>
                  <a:lnTo>
                    <a:pt x="100122" y="89926"/>
                  </a:lnTo>
                  <a:lnTo>
                    <a:pt x="152042" y="96481"/>
                  </a:lnTo>
                  <a:lnTo>
                    <a:pt x="212607" y="101835"/>
                  </a:lnTo>
                  <a:lnTo>
                    <a:pt x="280760" y="105840"/>
                  </a:lnTo>
                  <a:lnTo>
                    <a:pt x="355446" y="108350"/>
                  </a:lnTo>
                  <a:lnTo>
                    <a:pt x="435609" y="109219"/>
                  </a:lnTo>
                  <a:lnTo>
                    <a:pt x="515438" y="108350"/>
                  </a:lnTo>
                  <a:lnTo>
                    <a:pt x="589947" y="105840"/>
                  </a:lnTo>
                  <a:lnTo>
                    <a:pt x="658048" y="101835"/>
                  </a:lnTo>
                  <a:lnTo>
                    <a:pt x="718654" y="96481"/>
                  </a:lnTo>
                  <a:lnTo>
                    <a:pt x="770679" y="89926"/>
                  </a:lnTo>
                  <a:lnTo>
                    <a:pt x="813035" y="82314"/>
                  </a:lnTo>
                  <a:lnTo>
                    <a:pt x="864392" y="64510"/>
                  </a:lnTo>
                  <a:lnTo>
                    <a:pt x="871220" y="54609"/>
                  </a:lnTo>
                  <a:lnTo>
                    <a:pt x="864392" y="44375"/>
                  </a:lnTo>
                  <a:lnTo>
                    <a:pt x="813035" y="26340"/>
                  </a:lnTo>
                  <a:lnTo>
                    <a:pt x="770679" y="18771"/>
                  </a:lnTo>
                  <a:lnTo>
                    <a:pt x="718654" y="12320"/>
                  </a:lnTo>
                  <a:lnTo>
                    <a:pt x="658048" y="7102"/>
                  </a:lnTo>
                  <a:lnTo>
                    <a:pt x="589947" y="3233"/>
                  </a:lnTo>
                  <a:lnTo>
                    <a:pt x="515438" y="827"/>
                  </a:lnTo>
                  <a:lnTo>
                    <a:pt x="435609" y="0"/>
                  </a:lnTo>
                  <a:close/>
                </a:path>
              </a:pathLst>
            </a:custGeom>
            <a:solidFill>
              <a:srgbClr val="91C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5799" y="2590799"/>
              <a:ext cx="7848600" cy="1151890"/>
            </a:xfrm>
            <a:custGeom>
              <a:avLst/>
              <a:gdLst/>
              <a:ahLst/>
              <a:cxnLst/>
              <a:rect l="l" t="t" r="r" b="b"/>
              <a:pathLst>
                <a:path w="7848600" h="1151889">
                  <a:moveTo>
                    <a:pt x="941069" y="1042669"/>
                  </a:moveTo>
                  <a:lnTo>
                    <a:pt x="1020898" y="1043497"/>
                  </a:lnTo>
                  <a:lnTo>
                    <a:pt x="1095407" y="1045903"/>
                  </a:lnTo>
                  <a:lnTo>
                    <a:pt x="1163508" y="1049772"/>
                  </a:lnTo>
                  <a:lnTo>
                    <a:pt x="1224114" y="1054990"/>
                  </a:lnTo>
                  <a:lnTo>
                    <a:pt x="1276139" y="1061441"/>
                  </a:lnTo>
                  <a:lnTo>
                    <a:pt x="1318495" y="1069010"/>
                  </a:lnTo>
                  <a:lnTo>
                    <a:pt x="1369852" y="1087045"/>
                  </a:lnTo>
                  <a:lnTo>
                    <a:pt x="1376680" y="1097280"/>
                  </a:lnTo>
                  <a:lnTo>
                    <a:pt x="1369852" y="1107180"/>
                  </a:lnTo>
                  <a:lnTo>
                    <a:pt x="1318495" y="1124984"/>
                  </a:lnTo>
                  <a:lnTo>
                    <a:pt x="1276139" y="1132596"/>
                  </a:lnTo>
                  <a:lnTo>
                    <a:pt x="1224114" y="1139151"/>
                  </a:lnTo>
                  <a:lnTo>
                    <a:pt x="1163508" y="1144505"/>
                  </a:lnTo>
                  <a:lnTo>
                    <a:pt x="1095407" y="1148510"/>
                  </a:lnTo>
                  <a:lnTo>
                    <a:pt x="1020898" y="1151020"/>
                  </a:lnTo>
                  <a:lnTo>
                    <a:pt x="941069" y="1151889"/>
                  </a:lnTo>
                  <a:lnTo>
                    <a:pt x="860906" y="1151020"/>
                  </a:lnTo>
                  <a:lnTo>
                    <a:pt x="786220" y="1148510"/>
                  </a:lnTo>
                  <a:lnTo>
                    <a:pt x="718067" y="1144505"/>
                  </a:lnTo>
                  <a:lnTo>
                    <a:pt x="657502" y="1139151"/>
                  </a:lnTo>
                  <a:lnTo>
                    <a:pt x="605582" y="1132596"/>
                  </a:lnTo>
                  <a:lnTo>
                    <a:pt x="563362" y="1124984"/>
                  </a:lnTo>
                  <a:lnTo>
                    <a:pt x="512245" y="1107180"/>
                  </a:lnTo>
                  <a:lnTo>
                    <a:pt x="505459" y="1097280"/>
                  </a:lnTo>
                  <a:lnTo>
                    <a:pt x="512245" y="1087045"/>
                  </a:lnTo>
                  <a:lnTo>
                    <a:pt x="563362" y="1069010"/>
                  </a:lnTo>
                  <a:lnTo>
                    <a:pt x="605582" y="1061441"/>
                  </a:lnTo>
                  <a:lnTo>
                    <a:pt x="657502" y="1054990"/>
                  </a:lnTo>
                  <a:lnTo>
                    <a:pt x="718067" y="1049772"/>
                  </a:lnTo>
                  <a:lnTo>
                    <a:pt x="786220" y="1045903"/>
                  </a:lnTo>
                  <a:lnTo>
                    <a:pt x="860906" y="1043497"/>
                  </a:lnTo>
                  <a:lnTo>
                    <a:pt x="941069" y="1042669"/>
                  </a:lnTo>
                  <a:close/>
                </a:path>
                <a:path w="7848600" h="1151889">
                  <a:moveTo>
                    <a:pt x="0" y="0"/>
                  </a:moveTo>
                  <a:lnTo>
                    <a:pt x="0" y="0"/>
                  </a:lnTo>
                </a:path>
                <a:path w="7848600" h="1151889">
                  <a:moveTo>
                    <a:pt x="7848600" y="990600"/>
                  </a:moveTo>
                  <a:lnTo>
                    <a:pt x="7848600" y="9906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20750" y="3746499"/>
              <a:ext cx="509270" cy="63500"/>
            </a:xfrm>
            <a:custGeom>
              <a:avLst/>
              <a:gdLst/>
              <a:ahLst/>
              <a:cxnLst/>
              <a:rect l="l" t="t" r="r" b="b"/>
              <a:pathLst>
                <a:path w="509269" h="63500">
                  <a:moveTo>
                    <a:pt x="255269" y="0"/>
                  </a:moveTo>
                  <a:lnTo>
                    <a:pt x="173126" y="1595"/>
                  </a:lnTo>
                  <a:lnTo>
                    <a:pt x="102869" y="6055"/>
                  </a:lnTo>
                  <a:lnTo>
                    <a:pt x="48158" y="12893"/>
                  </a:lnTo>
                  <a:lnTo>
                    <a:pt x="0" y="31750"/>
                  </a:lnTo>
                  <a:lnTo>
                    <a:pt x="12649" y="41879"/>
                  </a:lnTo>
                  <a:lnTo>
                    <a:pt x="48158" y="50606"/>
                  </a:lnTo>
                  <a:lnTo>
                    <a:pt x="102869" y="57444"/>
                  </a:lnTo>
                  <a:lnTo>
                    <a:pt x="173126" y="61904"/>
                  </a:lnTo>
                  <a:lnTo>
                    <a:pt x="255269" y="63500"/>
                  </a:lnTo>
                  <a:lnTo>
                    <a:pt x="336793" y="61904"/>
                  </a:lnTo>
                  <a:lnTo>
                    <a:pt x="406674" y="57444"/>
                  </a:lnTo>
                  <a:lnTo>
                    <a:pt x="461192" y="50606"/>
                  </a:lnTo>
                  <a:lnTo>
                    <a:pt x="496630" y="41879"/>
                  </a:lnTo>
                  <a:lnTo>
                    <a:pt x="509269" y="31750"/>
                  </a:lnTo>
                  <a:lnTo>
                    <a:pt x="496630" y="21620"/>
                  </a:lnTo>
                  <a:lnTo>
                    <a:pt x="461192" y="12893"/>
                  </a:lnTo>
                  <a:lnTo>
                    <a:pt x="406674" y="6055"/>
                  </a:lnTo>
                  <a:lnTo>
                    <a:pt x="336793" y="1595"/>
                  </a:lnTo>
                  <a:lnTo>
                    <a:pt x="255269" y="0"/>
                  </a:lnTo>
                  <a:close/>
                </a:path>
              </a:pathLst>
            </a:custGeom>
            <a:solidFill>
              <a:srgbClr val="91C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5799" y="2590799"/>
              <a:ext cx="7848600" cy="1219200"/>
            </a:xfrm>
            <a:custGeom>
              <a:avLst/>
              <a:gdLst/>
              <a:ahLst/>
              <a:cxnLst/>
              <a:rect l="l" t="t" r="r" b="b"/>
              <a:pathLst>
                <a:path w="7848600" h="1219200">
                  <a:moveTo>
                    <a:pt x="490219" y="1155700"/>
                  </a:moveTo>
                  <a:lnTo>
                    <a:pt x="571743" y="1157295"/>
                  </a:lnTo>
                  <a:lnTo>
                    <a:pt x="641624" y="1161755"/>
                  </a:lnTo>
                  <a:lnTo>
                    <a:pt x="696142" y="1168593"/>
                  </a:lnTo>
                  <a:lnTo>
                    <a:pt x="744219" y="1187450"/>
                  </a:lnTo>
                  <a:lnTo>
                    <a:pt x="731580" y="1197579"/>
                  </a:lnTo>
                  <a:lnTo>
                    <a:pt x="696142" y="1206306"/>
                  </a:lnTo>
                  <a:lnTo>
                    <a:pt x="641624" y="1213144"/>
                  </a:lnTo>
                  <a:lnTo>
                    <a:pt x="571743" y="1217604"/>
                  </a:lnTo>
                  <a:lnTo>
                    <a:pt x="490219" y="1219200"/>
                  </a:lnTo>
                  <a:lnTo>
                    <a:pt x="408076" y="1217604"/>
                  </a:lnTo>
                  <a:lnTo>
                    <a:pt x="337819" y="1213144"/>
                  </a:lnTo>
                  <a:lnTo>
                    <a:pt x="283108" y="1206306"/>
                  </a:lnTo>
                  <a:lnTo>
                    <a:pt x="247599" y="1197579"/>
                  </a:lnTo>
                  <a:lnTo>
                    <a:pt x="234950" y="1187450"/>
                  </a:lnTo>
                  <a:lnTo>
                    <a:pt x="247599" y="1177320"/>
                  </a:lnTo>
                  <a:lnTo>
                    <a:pt x="283108" y="1168593"/>
                  </a:lnTo>
                  <a:lnTo>
                    <a:pt x="337819" y="1161755"/>
                  </a:lnTo>
                  <a:lnTo>
                    <a:pt x="408076" y="1157295"/>
                  </a:lnTo>
                  <a:lnTo>
                    <a:pt x="490219" y="1155700"/>
                  </a:lnTo>
                  <a:close/>
                </a:path>
                <a:path w="7848600" h="1219200">
                  <a:moveTo>
                    <a:pt x="0" y="0"/>
                  </a:moveTo>
                  <a:lnTo>
                    <a:pt x="0" y="0"/>
                  </a:lnTo>
                </a:path>
                <a:path w="7848600" h="1219200">
                  <a:moveTo>
                    <a:pt x="7848600" y="990600"/>
                  </a:moveTo>
                  <a:lnTo>
                    <a:pt x="7848600" y="9906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425640" y="4940241"/>
            <a:ext cx="4064635" cy="1245235"/>
            <a:chOff x="2425640" y="4940241"/>
            <a:chExt cx="4064635" cy="1245235"/>
          </a:xfrm>
        </p:grpSpPr>
        <p:sp>
          <p:nvSpPr>
            <p:cNvPr id="16" name="object 16"/>
            <p:cNvSpPr/>
            <p:nvPr/>
          </p:nvSpPr>
          <p:spPr>
            <a:xfrm>
              <a:off x="2438399" y="4953000"/>
              <a:ext cx="4038600" cy="990600"/>
            </a:xfrm>
            <a:custGeom>
              <a:avLst/>
              <a:gdLst/>
              <a:ahLst/>
              <a:cxnLst/>
              <a:rect l="l" t="t" r="r" b="b"/>
              <a:pathLst>
                <a:path w="4038600" h="990600">
                  <a:moveTo>
                    <a:pt x="2585056" y="894080"/>
                  </a:moveTo>
                  <a:lnTo>
                    <a:pt x="1534160" y="894080"/>
                  </a:lnTo>
                  <a:lnTo>
                    <a:pt x="1568243" y="909495"/>
                  </a:lnTo>
                  <a:lnTo>
                    <a:pt x="1605877" y="923823"/>
                  </a:lnTo>
                  <a:lnTo>
                    <a:pt x="1646768" y="936983"/>
                  </a:lnTo>
                  <a:lnTo>
                    <a:pt x="1690624" y="948895"/>
                  </a:lnTo>
                  <a:lnTo>
                    <a:pt x="1737154" y="959478"/>
                  </a:lnTo>
                  <a:lnTo>
                    <a:pt x="1786066" y="968654"/>
                  </a:lnTo>
                  <a:lnTo>
                    <a:pt x="1837067" y="976340"/>
                  </a:lnTo>
                  <a:lnTo>
                    <a:pt x="1889866" y="982459"/>
                  </a:lnTo>
                  <a:lnTo>
                    <a:pt x="1944171" y="986928"/>
                  </a:lnTo>
                  <a:lnTo>
                    <a:pt x="1999689" y="989668"/>
                  </a:lnTo>
                  <a:lnTo>
                    <a:pt x="2056129" y="990600"/>
                  </a:lnTo>
                  <a:lnTo>
                    <a:pt x="2119731" y="989490"/>
                  </a:lnTo>
                  <a:lnTo>
                    <a:pt x="2181910" y="986234"/>
                  </a:lnTo>
                  <a:lnTo>
                    <a:pt x="2242282" y="980938"/>
                  </a:lnTo>
                  <a:lnTo>
                    <a:pt x="2300462" y="973711"/>
                  </a:lnTo>
                  <a:lnTo>
                    <a:pt x="2356065" y="964659"/>
                  </a:lnTo>
                  <a:lnTo>
                    <a:pt x="2408706" y="953890"/>
                  </a:lnTo>
                  <a:lnTo>
                    <a:pt x="2458000" y="941512"/>
                  </a:lnTo>
                  <a:lnTo>
                    <a:pt x="2503563" y="927632"/>
                  </a:lnTo>
                  <a:lnTo>
                    <a:pt x="2545008" y="912358"/>
                  </a:lnTo>
                  <a:lnTo>
                    <a:pt x="2581951" y="895797"/>
                  </a:lnTo>
                  <a:lnTo>
                    <a:pt x="2585056" y="894080"/>
                  </a:lnTo>
                  <a:close/>
                </a:path>
                <a:path w="4038600" h="990600">
                  <a:moveTo>
                    <a:pt x="984250" y="88900"/>
                  </a:moveTo>
                  <a:lnTo>
                    <a:pt x="922703" y="90090"/>
                  </a:lnTo>
                  <a:lnTo>
                    <a:pt x="861676" y="93569"/>
                  </a:lnTo>
                  <a:lnTo>
                    <a:pt x="801684" y="99201"/>
                  </a:lnTo>
                  <a:lnTo>
                    <a:pt x="743246" y="106850"/>
                  </a:lnTo>
                  <a:lnTo>
                    <a:pt x="686880" y="116378"/>
                  </a:lnTo>
                  <a:lnTo>
                    <a:pt x="633104" y="127649"/>
                  </a:lnTo>
                  <a:lnTo>
                    <a:pt x="582437" y="140528"/>
                  </a:lnTo>
                  <a:lnTo>
                    <a:pt x="535396" y="154876"/>
                  </a:lnTo>
                  <a:lnTo>
                    <a:pt x="492499" y="170559"/>
                  </a:lnTo>
                  <a:lnTo>
                    <a:pt x="454264" y="187439"/>
                  </a:lnTo>
                  <a:lnTo>
                    <a:pt x="393854" y="224245"/>
                  </a:lnTo>
                  <a:lnTo>
                    <a:pt x="358309" y="264202"/>
                  </a:lnTo>
                  <a:lnTo>
                    <a:pt x="351156" y="285022"/>
                  </a:lnTo>
                  <a:lnTo>
                    <a:pt x="351773" y="306220"/>
                  </a:lnTo>
                  <a:lnTo>
                    <a:pt x="360680" y="327659"/>
                  </a:lnTo>
                  <a:lnTo>
                    <a:pt x="294458" y="332027"/>
                  </a:lnTo>
                  <a:lnTo>
                    <a:pt x="232700" y="339833"/>
                  </a:lnTo>
                  <a:lnTo>
                    <a:pt x="176294" y="350755"/>
                  </a:lnTo>
                  <a:lnTo>
                    <a:pt x="126128" y="364467"/>
                  </a:lnTo>
                  <a:lnTo>
                    <a:pt x="83091" y="380646"/>
                  </a:lnTo>
                  <a:lnTo>
                    <a:pt x="48071" y="398968"/>
                  </a:lnTo>
                  <a:lnTo>
                    <a:pt x="5637" y="440744"/>
                  </a:lnTo>
                  <a:lnTo>
                    <a:pt x="0" y="463550"/>
                  </a:lnTo>
                  <a:lnTo>
                    <a:pt x="8300" y="492516"/>
                  </a:lnTo>
                  <a:lnTo>
                    <a:pt x="32877" y="519409"/>
                  </a:lnTo>
                  <a:lnTo>
                    <a:pt x="73243" y="543377"/>
                  </a:lnTo>
                  <a:lnTo>
                    <a:pt x="128910" y="563565"/>
                  </a:lnTo>
                  <a:lnTo>
                    <a:pt x="199389" y="579119"/>
                  </a:lnTo>
                  <a:lnTo>
                    <a:pt x="152122" y="599856"/>
                  </a:lnTo>
                  <a:lnTo>
                    <a:pt x="117475" y="622141"/>
                  </a:lnTo>
                  <a:lnTo>
                    <a:pt x="96162" y="646092"/>
                  </a:lnTo>
                  <a:lnTo>
                    <a:pt x="88900" y="671830"/>
                  </a:lnTo>
                  <a:lnTo>
                    <a:pt x="92704" y="691856"/>
                  </a:lnTo>
                  <a:lnTo>
                    <a:pt x="123035" y="728885"/>
                  </a:lnTo>
                  <a:lnTo>
                    <a:pt x="183434" y="760625"/>
                  </a:lnTo>
                  <a:lnTo>
                    <a:pt x="224823" y="774038"/>
                  </a:lnTo>
                  <a:lnTo>
                    <a:pt x="273626" y="785563"/>
                  </a:lnTo>
                  <a:lnTo>
                    <a:pt x="329808" y="795009"/>
                  </a:lnTo>
                  <a:lnTo>
                    <a:pt x="393336" y="802188"/>
                  </a:lnTo>
                  <a:lnTo>
                    <a:pt x="464174" y="806911"/>
                  </a:lnTo>
                  <a:lnTo>
                    <a:pt x="542289" y="808990"/>
                  </a:lnTo>
                  <a:lnTo>
                    <a:pt x="572998" y="825755"/>
                  </a:lnTo>
                  <a:lnTo>
                    <a:pt x="645576" y="855995"/>
                  </a:lnTo>
                  <a:lnTo>
                    <a:pt x="686939" y="869378"/>
                  </a:lnTo>
                  <a:lnTo>
                    <a:pt x="731347" y="881545"/>
                  </a:lnTo>
                  <a:lnTo>
                    <a:pt x="778548" y="892449"/>
                  </a:lnTo>
                  <a:lnTo>
                    <a:pt x="828287" y="902045"/>
                  </a:lnTo>
                  <a:lnTo>
                    <a:pt x="880312" y="910289"/>
                  </a:lnTo>
                  <a:lnTo>
                    <a:pt x="934369" y="917135"/>
                  </a:lnTo>
                  <a:lnTo>
                    <a:pt x="990206" y="922538"/>
                  </a:lnTo>
                  <a:lnTo>
                    <a:pt x="1047569" y="926453"/>
                  </a:lnTo>
                  <a:lnTo>
                    <a:pt x="1106204" y="928835"/>
                  </a:lnTo>
                  <a:lnTo>
                    <a:pt x="1165860" y="929640"/>
                  </a:lnTo>
                  <a:lnTo>
                    <a:pt x="1250033" y="929261"/>
                  </a:lnTo>
                  <a:lnTo>
                    <a:pt x="1314988" y="928136"/>
                  </a:lnTo>
                  <a:lnTo>
                    <a:pt x="1363987" y="926279"/>
                  </a:lnTo>
                  <a:lnTo>
                    <a:pt x="1427162" y="920432"/>
                  </a:lnTo>
                  <a:lnTo>
                    <a:pt x="1465648" y="911842"/>
                  </a:lnTo>
                  <a:lnTo>
                    <a:pt x="1483786" y="906556"/>
                  </a:lnTo>
                  <a:lnTo>
                    <a:pt x="1505536" y="900630"/>
                  </a:lnTo>
                  <a:lnTo>
                    <a:pt x="1534160" y="894080"/>
                  </a:lnTo>
                  <a:lnTo>
                    <a:pt x="2585056" y="894080"/>
                  </a:lnTo>
                  <a:lnTo>
                    <a:pt x="2614007" y="878057"/>
                  </a:lnTo>
                  <a:lnTo>
                    <a:pt x="2640792" y="859246"/>
                  </a:lnTo>
                  <a:lnTo>
                    <a:pt x="2661920" y="839469"/>
                  </a:lnTo>
                  <a:lnTo>
                    <a:pt x="3237732" y="839469"/>
                  </a:lnTo>
                  <a:lnTo>
                    <a:pt x="3306229" y="822709"/>
                  </a:lnTo>
                  <a:lnTo>
                    <a:pt x="3351050" y="807842"/>
                  </a:lnTo>
                  <a:lnTo>
                    <a:pt x="3390307" y="791272"/>
                  </a:lnTo>
                  <a:lnTo>
                    <a:pt x="3450189" y="753647"/>
                  </a:lnTo>
                  <a:lnTo>
                    <a:pt x="3481992" y="711083"/>
                  </a:lnTo>
                  <a:lnTo>
                    <a:pt x="3486150" y="688340"/>
                  </a:lnTo>
                  <a:lnTo>
                    <a:pt x="3556635" y="683541"/>
                  </a:lnTo>
                  <a:lnTo>
                    <a:pt x="3624173" y="676283"/>
                  </a:lnTo>
                  <a:lnTo>
                    <a:pt x="3688295" y="666723"/>
                  </a:lnTo>
                  <a:lnTo>
                    <a:pt x="3748531" y="655015"/>
                  </a:lnTo>
                  <a:lnTo>
                    <a:pt x="3804415" y="641317"/>
                  </a:lnTo>
                  <a:lnTo>
                    <a:pt x="3855478" y="625784"/>
                  </a:lnTo>
                  <a:lnTo>
                    <a:pt x="3901252" y="608572"/>
                  </a:lnTo>
                  <a:lnTo>
                    <a:pt x="3941268" y="589838"/>
                  </a:lnTo>
                  <a:lnTo>
                    <a:pt x="3975059" y="569737"/>
                  </a:lnTo>
                  <a:lnTo>
                    <a:pt x="4022090" y="526060"/>
                  </a:lnTo>
                  <a:lnTo>
                    <a:pt x="4038600" y="478790"/>
                  </a:lnTo>
                  <a:lnTo>
                    <a:pt x="4028658" y="444638"/>
                  </a:lnTo>
                  <a:lnTo>
                    <a:pt x="4000023" y="411321"/>
                  </a:lnTo>
                  <a:lnTo>
                    <a:pt x="3954482" y="379670"/>
                  </a:lnTo>
                  <a:lnTo>
                    <a:pt x="3893820" y="350519"/>
                  </a:lnTo>
                  <a:lnTo>
                    <a:pt x="3913961" y="334843"/>
                  </a:lnTo>
                  <a:lnTo>
                    <a:pt x="3927316" y="318452"/>
                  </a:lnTo>
                  <a:lnTo>
                    <a:pt x="3934717" y="301585"/>
                  </a:lnTo>
                  <a:lnTo>
                    <a:pt x="3937000" y="284480"/>
                  </a:lnTo>
                  <a:lnTo>
                    <a:pt x="3931440" y="259883"/>
                  </a:lnTo>
                  <a:lnTo>
                    <a:pt x="3889351" y="213877"/>
                  </a:lnTo>
                  <a:lnTo>
                    <a:pt x="3854409" y="193074"/>
                  </a:lnTo>
                  <a:lnTo>
                    <a:pt x="3811263" y="174143"/>
                  </a:lnTo>
                  <a:lnTo>
                    <a:pt x="3760705" y="157385"/>
                  </a:lnTo>
                  <a:lnTo>
                    <a:pt x="3703530" y="143105"/>
                  </a:lnTo>
                  <a:lnTo>
                    <a:pt x="3640534" y="131606"/>
                  </a:lnTo>
                  <a:lnTo>
                    <a:pt x="3572510" y="123189"/>
                  </a:lnTo>
                  <a:lnTo>
                    <a:pt x="3568627" y="118110"/>
                  </a:lnTo>
                  <a:lnTo>
                    <a:pt x="1301750" y="118110"/>
                  </a:lnTo>
                  <a:lnTo>
                    <a:pt x="1253713" y="109772"/>
                  </a:lnTo>
                  <a:lnTo>
                    <a:pt x="1202784" y="102634"/>
                  </a:lnTo>
                  <a:lnTo>
                    <a:pt x="1149667" y="96837"/>
                  </a:lnTo>
                  <a:lnTo>
                    <a:pt x="1095069" y="92521"/>
                  </a:lnTo>
                  <a:lnTo>
                    <a:pt x="1039694" y="89828"/>
                  </a:lnTo>
                  <a:lnTo>
                    <a:pt x="984250" y="88900"/>
                  </a:lnTo>
                  <a:close/>
                </a:path>
                <a:path w="4038600" h="990600">
                  <a:moveTo>
                    <a:pt x="3237732" y="839469"/>
                  </a:moveTo>
                  <a:lnTo>
                    <a:pt x="2661920" y="839469"/>
                  </a:lnTo>
                  <a:lnTo>
                    <a:pt x="2705929" y="847713"/>
                  </a:lnTo>
                  <a:lnTo>
                    <a:pt x="2751525" y="854615"/>
                  </a:lnTo>
                  <a:lnTo>
                    <a:pt x="2798603" y="860107"/>
                  </a:lnTo>
                  <a:lnTo>
                    <a:pt x="2847057" y="864117"/>
                  </a:lnTo>
                  <a:lnTo>
                    <a:pt x="2896781" y="866575"/>
                  </a:lnTo>
                  <a:lnTo>
                    <a:pt x="2947670" y="867410"/>
                  </a:lnTo>
                  <a:lnTo>
                    <a:pt x="3015673" y="866038"/>
                  </a:lnTo>
                  <a:lnTo>
                    <a:pt x="3081026" y="862027"/>
                  </a:lnTo>
                  <a:lnTo>
                    <a:pt x="3143244" y="855532"/>
                  </a:lnTo>
                  <a:lnTo>
                    <a:pt x="3201841" y="846710"/>
                  </a:lnTo>
                  <a:lnTo>
                    <a:pt x="3237732" y="839469"/>
                  </a:lnTo>
                  <a:close/>
                </a:path>
                <a:path w="4038600" h="990600">
                  <a:moveTo>
                    <a:pt x="1744979" y="29210"/>
                  </a:moveTo>
                  <a:lnTo>
                    <a:pt x="1683579" y="30460"/>
                  </a:lnTo>
                  <a:lnTo>
                    <a:pt x="1624143" y="34136"/>
                  </a:lnTo>
                  <a:lnTo>
                    <a:pt x="1567132" y="40122"/>
                  </a:lnTo>
                  <a:lnTo>
                    <a:pt x="1513007" y="48303"/>
                  </a:lnTo>
                  <a:lnTo>
                    <a:pt x="1462226" y="58564"/>
                  </a:lnTo>
                  <a:lnTo>
                    <a:pt x="1415250" y="70790"/>
                  </a:lnTo>
                  <a:lnTo>
                    <a:pt x="1372538" y="84867"/>
                  </a:lnTo>
                  <a:lnTo>
                    <a:pt x="1334552" y="100678"/>
                  </a:lnTo>
                  <a:lnTo>
                    <a:pt x="1301750" y="118110"/>
                  </a:lnTo>
                  <a:lnTo>
                    <a:pt x="3568627" y="118110"/>
                  </a:lnTo>
                  <a:lnTo>
                    <a:pt x="3556430" y="102149"/>
                  </a:lnTo>
                  <a:lnTo>
                    <a:pt x="3532266" y="82580"/>
                  </a:lnTo>
                  <a:lnTo>
                    <a:pt x="3523264" y="77469"/>
                  </a:lnTo>
                  <a:lnTo>
                    <a:pt x="2095500" y="77469"/>
                  </a:lnTo>
                  <a:lnTo>
                    <a:pt x="2053023" y="65266"/>
                  </a:lnTo>
                  <a:lnTo>
                    <a:pt x="2006681" y="54795"/>
                  </a:lnTo>
                  <a:lnTo>
                    <a:pt x="1957273" y="46079"/>
                  </a:lnTo>
                  <a:lnTo>
                    <a:pt x="1905599" y="39140"/>
                  </a:lnTo>
                  <a:lnTo>
                    <a:pt x="1852459" y="34001"/>
                  </a:lnTo>
                  <a:lnTo>
                    <a:pt x="1798653" y="30683"/>
                  </a:lnTo>
                  <a:lnTo>
                    <a:pt x="1744979" y="29210"/>
                  </a:lnTo>
                  <a:close/>
                </a:path>
                <a:path w="4038600" h="990600">
                  <a:moveTo>
                    <a:pt x="2457450" y="0"/>
                  </a:moveTo>
                  <a:lnTo>
                    <a:pt x="2392946" y="1692"/>
                  </a:lnTo>
                  <a:lnTo>
                    <a:pt x="2330820" y="6694"/>
                  </a:lnTo>
                  <a:lnTo>
                    <a:pt x="2272204" y="14895"/>
                  </a:lnTo>
                  <a:lnTo>
                    <a:pt x="2218230" y="26184"/>
                  </a:lnTo>
                  <a:lnTo>
                    <a:pt x="2170033" y="40451"/>
                  </a:lnTo>
                  <a:lnTo>
                    <a:pt x="2128745" y="57583"/>
                  </a:lnTo>
                  <a:lnTo>
                    <a:pt x="2095500" y="77469"/>
                  </a:lnTo>
                  <a:lnTo>
                    <a:pt x="3523264" y="77469"/>
                  </a:lnTo>
                  <a:lnTo>
                    <a:pt x="3500695" y="64656"/>
                  </a:lnTo>
                  <a:lnTo>
                    <a:pt x="3470757" y="52069"/>
                  </a:lnTo>
                  <a:lnTo>
                    <a:pt x="2780029" y="52069"/>
                  </a:lnTo>
                  <a:lnTo>
                    <a:pt x="2745366" y="39188"/>
                  </a:lnTo>
                  <a:lnTo>
                    <a:pt x="2705970" y="27862"/>
                  </a:lnTo>
                  <a:lnTo>
                    <a:pt x="2662397" y="18246"/>
                  </a:lnTo>
                  <a:lnTo>
                    <a:pt x="2615203" y="10496"/>
                  </a:lnTo>
                  <a:lnTo>
                    <a:pt x="2564944" y="4768"/>
                  </a:lnTo>
                  <a:lnTo>
                    <a:pt x="2512174" y="1218"/>
                  </a:lnTo>
                  <a:lnTo>
                    <a:pt x="2457450" y="0"/>
                  </a:lnTo>
                  <a:close/>
                </a:path>
                <a:path w="4038600" h="990600">
                  <a:moveTo>
                    <a:pt x="3129279" y="0"/>
                  </a:moveTo>
                  <a:lnTo>
                    <a:pt x="3072011" y="1151"/>
                  </a:lnTo>
                  <a:lnTo>
                    <a:pt x="3016053" y="4546"/>
                  </a:lnTo>
                  <a:lnTo>
                    <a:pt x="2962095" y="10097"/>
                  </a:lnTo>
                  <a:lnTo>
                    <a:pt x="2910825" y="17713"/>
                  </a:lnTo>
                  <a:lnTo>
                    <a:pt x="2862931" y="27306"/>
                  </a:lnTo>
                  <a:lnTo>
                    <a:pt x="2819103" y="38788"/>
                  </a:lnTo>
                  <a:lnTo>
                    <a:pt x="2780029" y="52069"/>
                  </a:lnTo>
                  <a:lnTo>
                    <a:pt x="3470757" y="52069"/>
                  </a:lnTo>
                  <a:lnTo>
                    <a:pt x="3418046" y="34448"/>
                  </a:lnTo>
                  <a:lnTo>
                    <a:pt x="3368324" y="22514"/>
                  </a:lnTo>
                  <a:lnTo>
                    <a:pt x="3313908" y="12927"/>
                  </a:lnTo>
                  <a:lnTo>
                    <a:pt x="3255477" y="5862"/>
                  </a:lnTo>
                  <a:lnTo>
                    <a:pt x="3193708" y="1494"/>
                  </a:lnTo>
                  <a:lnTo>
                    <a:pt x="3129279" y="0"/>
                  </a:lnTo>
                  <a:close/>
                </a:path>
              </a:pathLst>
            </a:custGeom>
            <a:solidFill>
              <a:srgbClr val="91C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38399" y="4953000"/>
              <a:ext cx="4038600" cy="990600"/>
            </a:xfrm>
            <a:custGeom>
              <a:avLst/>
              <a:gdLst/>
              <a:ahLst/>
              <a:cxnLst/>
              <a:rect l="l" t="t" r="r" b="b"/>
              <a:pathLst>
                <a:path w="4038600" h="990600">
                  <a:moveTo>
                    <a:pt x="360680" y="327659"/>
                  </a:moveTo>
                  <a:lnTo>
                    <a:pt x="351773" y="306220"/>
                  </a:lnTo>
                  <a:lnTo>
                    <a:pt x="351156" y="285022"/>
                  </a:lnTo>
                  <a:lnTo>
                    <a:pt x="358309" y="264202"/>
                  </a:lnTo>
                  <a:lnTo>
                    <a:pt x="393854" y="224245"/>
                  </a:lnTo>
                  <a:lnTo>
                    <a:pt x="454264" y="187439"/>
                  </a:lnTo>
                  <a:lnTo>
                    <a:pt x="492499" y="170559"/>
                  </a:lnTo>
                  <a:lnTo>
                    <a:pt x="535396" y="154876"/>
                  </a:lnTo>
                  <a:lnTo>
                    <a:pt x="582437" y="140528"/>
                  </a:lnTo>
                  <a:lnTo>
                    <a:pt x="633104" y="127649"/>
                  </a:lnTo>
                  <a:lnTo>
                    <a:pt x="686880" y="116378"/>
                  </a:lnTo>
                  <a:lnTo>
                    <a:pt x="743246" y="106850"/>
                  </a:lnTo>
                  <a:lnTo>
                    <a:pt x="801684" y="99201"/>
                  </a:lnTo>
                  <a:lnTo>
                    <a:pt x="861676" y="93569"/>
                  </a:lnTo>
                  <a:lnTo>
                    <a:pt x="922703" y="90090"/>
                  </a:lnTo>
                  <a:lnTo>
                    <a:pt x="984250" y="88900"/>
                  </a:lnTo>
                  <a:lnTo>
                    <a:pt x="1039694" y="89828"/>
                  </a:lnTo>
                  <a:lnTo>
                    <a:pt x="1095069" y="92521"/>
                  </a:lnTo>
                  <a:lnTo>
                    <a:pt x="1149667" y="96837"/>
                  </a:lnTo>
                  <a:lnTo>
                    <a:pt x="1202784" y="102634"/>
                  </a:lnTo>
                  <a:lnTo>
                    <a:pt x="1253713" y="109772"/>
                  </a:lnTo>
                  <a:lnTo>
                    <a:pt x="1301750" y="118110"/>
                  </a:lnTo>
                  <a:lnTo>
                    <a:pt x="1334552" y="100678"/>
                  </a:lnTo>
                  <a:lnTo>
                    <a:pt x="1372538" y="84867"/>
                  </a:lnTo>
                  <a:lnTo>
                    <a:pt x="1415250" y="70790"/>
                  </a:lnTo>
                  <a:lnTo>
                    <a:pt x="1462226" y="58564"/>
                  </a:lnTo>
                  <a:lnTo>
                    <a:pt x="1513007" y="48303"/>
                  </a:lnTo>
                  <a:lnTo>
                    <a:pt x="1567132" y="40122"/>
                  </a:lnTo>
                  <a:lnTo>
                    <a:pt x="1624143" y="34136"/>
                  </a:lnTo>
                  <a:lnTo>
                    <a:pt x="1683579" y="30460"/>
                  </a:lnTo>
                  <a:lnTo>
                    <a:pt x="1744979" y="29210"/>
                  </a:lnTo>
                  <a:lnTo>
                    <a:pt x="1798653" y="30683"/>
                  </a:lnTo>
                  <a:lnTo>
                    <a:pt x="1852459" y="34001"/>
                  </a:lnTo>
                  <a:lnTo>
                    <a:pt x="1905599" y="39140"/>
                  </a:lnTo>
                  <a:lnTo>
                    <a:pt x="1957273" y="46079"/>
                  </a:lnTo>
                  <a:lnTo>
                    <a:pt x="2006681" y="54795"/>
                  </a:lnTo>
                  <a:lnTo>
                    <a:pt x="2053023" y="65266"/>
                  </a:lnTo>
                  <a:lnTo>
                    <a:pt x="2095500" y="77469"/>
                  </a:lnTo>
                  <a:lnTo>
                    <a:pt x="2128745" y="57583"/>
                  </a:lnTo>
                  <a:lnTo>
                    <a:pt x="2170033" y="40451"/>
                  </a:lnTo>
                  <a:lnTo>
                    <a:pt x="2218230" y="26184"/>
                  </a:lnTo>
                  <a:lnTo>
                    <a:pt x="2272204" y="14895"/>
                  </a:lnTo>
                  <a:lnTo>
                    <a:pt x="2330820" y="6694"/>
                  </a:lnTo>
                  <a:lnTo>
                    <a:pt x="2392946" y="1692"/>
                  </a:lnTo>
                  <a:lnTo>
                    <a:pt x="2457450" y="0"/>
                  </a:lnTo>
                  <a:lnTo>
                    <a:pt x="2512174" y="1218"/>
                  </a:lnTo>
                  <a:lnTo>
                    <a:pt x="2564944" y="4768"/>
                  </a:lnTo>
                  <a:lnTo>
                    <a:pt x="2615203" y="10496"/>
                  </a:lnTo>
                  <a:lnTo>
                    <a:pt x="2662397" y="18246"/>
                  </a:lnTo>
                  <a:lnTo>
                    <a:pt x="2705970" y="27862"/>
                  </a:lnTo>
                  <a:lnTo>
                    <a:pt x="2745366" y="39188"/>
                  </a:lnTo>
                  <a:lnTo>
                    <a:pt x="2780029" y="52069"/>
                  </a:lnTo>
                  <a:lnTo>
                    <a:pt x="2819103" y="38788"/>
                  </a:lnTo>
                  <a:lnTo>
                    <a:pt x="2862931" y="27306"/>
                  </a:lnTo>
                  <a:lnTo>
                    <a:pt x="2910825" y="17713"/>
                  </a:lnTo>
                  <a:lnTo>
                    <a:pt x="2962095" y="10097"/>
                  </a:lnTo>
                  <a:lnTo>
                    <a:pt x="3016053" y="4546"/>
                  </a:lnTo>
                  <a:lnTo>
                    <a:pt x="3072011" y="1151"/>
                  </a:lnTo>
                  <a:lnTo>
                    <a:pt x="3129279" y="0"/>
                  </a:lnTo>
                  <a:lnTo>
                    <a:pt x="3193708" y="1494"/>
                  </a:lnTo>
                  <a:lnTo>
                    <a:pt x="3255477" y="5862"/>
                  </a:lnTo>
                  <a:lnTo>
                    <a:pt x="3313908" y="12927"/>
                  </a:lnTo>
                  <a:lnTo>
                    <a:pt x="3368324" y="22514"/>
                  </a:lnTo>
                  <a:lnTo>
                    <a:pt x="3418046" y="34448"/>
                  </a:lnTo>
                  <a:lnTo>
                    <a:pt x="3462395" y="48554"/>
                  </a:lnTo>
                  <a:lnTo>
                    <a:pt x="3500695" y="64656"/>
                  </a:lnTo>
                  <a:lnTo>
                    <a:pt x="3556430" y="102149"/>
                  </a:lnTo>
                  <a:lnTo>
                    <a:pt x="3572510" y="123189"/>
                  </a:lnTo>
                  <a:lnTo>
                    <a:pt x="3640534" y="131606"/>
                  </a:lnTo>
                  <a:lnTo>
                    <a:pt x="3703530" y="143105"/>
                  </a:lnTo>
                  <a:lnTo>
                    <a:pt x="3760705" y="157385"/>
                  </a:lnTo>
                  <a:lnTo>
                    <a:pt x="3811263" y="174143"/>
                  </a:lnTo>
                  <a:lnTo>
                    <a:pt x="3854409" y="193074"/>
                  </a:lnTo>
                  <a:lnTo>
                    <a:pt x="3889351" y="213877"/>
                  </a:lnTo>
                  <a:lnTo>
                    <a:pt x="3931440" y="259883"/>
                  </a:lnTo>
                  <a:lnTo>
                    <a:pt x="3937000" y="284480"/>
                  </a:lnTo>
                  <a:lnTo>
                    <a:pt x="3934717" y="301585"/>
                  </a:lnTo>
                  <a:lnTo>
                    <a:pt x="3927316" y="318452"/>
                  </a:lnTo>
                  <a:lnTo>
                    <a:pt x="3913961" y="334843"/>
                  </a:lnTo>
                  <a:lnTo>
                    <a:pt x="3893820" y="350519"/>
                  </a:lnTo>
                  <a:lnTo>
                    <a:pt x="3954482" y="379670"/>
                  </a:lnTo>
                  <a:lnTo>
                    <a:pt x="4000023" y="411321"/>
                  </a:lnTo>
                  <a:lnTo>
                    <a:pt x="4028658" y="444638"/>
                  </a:lnTo>
                  <a:lnTo>
                    <a:pt x="4038600" y="478790"/>
                  </a:lnTo>
                  <a:lnTo>
                    <a:pt x="4034394" y="502796"/>
                  </a:lnTo>
                  <a:lnTo>
                    <a:pt x="4002156" y="548426"/>
                  </a:lnTo>
                  <a:lnTo>
                    <a:pt x="3941268" y="589838"/>
                  </a:lnTo>
                  <a:lnTo>
                    <a:pt x="3901252" y="608572"/>
                  </a:lnTo>
                  <a:lnTo>
                    <a:pt x="3855478" y="625784"/>
                  </a:lnTo>
                  <a:lnTo>
                    <a:pt x="3804415" y="641317"/>
                  </a:lnTo>
                  <a:lnTo>
                    <a:pt x="3748531" y="655015"/>
                  </a:lnTo>
                  <a:lnTo>
                    <a:pt x="3688295" y="666723"/>
                  </a:lnTo>
                  <a:lnTo>
                    <a:pt x="3624173" y="676283"/>
                  </a:lnTo>
                  <a:lnTo>
                    <a:pt x="3556635" y="683541"/>
                  </a:lnTo>
                  <a:lnTo>
                    <a:pt x="3486150" y="688340"/>
                  </a:lnTo>
                  <a:lnTo>
                    <a:pt x="3481992" y="711083"/>
                  </a:lnTo>
                  <a:lnTo>
                    <a:pt x="3450189" y="753647"/>
                  </a:lnTo>
                  <a:lnTo>
                    <a:pt x="3390307" y="791272"/>
                  </a:lnTo>
                  <a:lnTo>
                    <a:pt x="3351050" y="807842"/>
                  </a:lnTo>
                  <a:lnTo>
                    <a:pt x="3306229" y="822709"/>
                  </a:lnTo>
                  <a:lnTo>
                    <a:pt x="3256331" y="835717"/>
                  </a:lnTo>
                  <a:lnTo>
                    <a:pt x="3201841" y="846710"/>
                  </a:lnTo>
                  <a:lnTo>
                    <a:pt x="3143244" y="855532"/>
                  </a:lnTo>
                  <a:lnTo>
                    <a:pt x="3081026" y="862027"/>
                  </a:lnTo>
                  <a:lnTo>
                    <a:pt x="3015673" y="866038"/>
                  </a:lnTo>
                  <a:lnTo>
                    <a:pt x="2947670" y="867410"/>
                  </a:lnTo>
                  <a:lnTo>
                    <a:pt x="2896781" y="866575"/>
                  </a:lnTo>
                  <a:lnTo>
                    <a:pt x="2847057" y="864117"/>
                  </a:lnTo>
                  <a:lnTo>
                    <a:pt x="2798603" y="860107"/>
                  </a:lnTo>
                  <a:lnTo>
                    <a:pt x="2751525" y="854615"/>
                  </a:lnTo>
                  <a:lnTo>
                    <a:pt x="2705929" y="847713"/>
                  </a:lnTo>
                  <a:lnTo>
                    <a:pt x="2661920" y="839469"/>
                  </a:lnTo>
                  <a:lnTo>
                    <a:pt x="2640792" y="859246"/>
                  </a:lnTo>
                  <a:lnTo>
                    <a:pt x="2581951" y="895797"/>
                  </a:lnTo>
                  <a:lnTo>
                    <a:pt x="2545008" y="912358"/>
                  </a:lnTo>
                  <a:lnTo>
                    <a:pt x="2503563" y="927632"/>
                  </a:lnTo>
                  <a:lnTo>
                    <a:pt x="2458000" y="941512"/>
                  </a:lnTo>
                  <a:lnTo>
                    <a:pt x="2408706" y="953890"/>
                  </a:lnTo>
                  <a:lnTo>
                    <a:pt x="2356065" y="964659"/>
                  </a:lnTo>
                  <a:lnTo>
                    <a:pt x="2300462" y="973711"/>
                  </a:lnTo>
                  <a:lnTo>
                    <a:pt x="2242282" y="980938"/>
                  </a:lnTo>
                  <a:lnTo>
                    <a:pt x="2181910" y="986234"/>
                  </a:lnTo>
                  <a:lnTo>
                    <a:pt x="2119731" y="989490"/>
                  </a:lnTo>
                  <a:lnTo>
                    <a:pt x="2056129" y="990600"/>
                  </a:lnTo>
                  <a:lnTo>
                    <a:pt x="1999689" y="989668"/>
                  </a:lnTo>
                  <a:lnTo>
                    <a:pt x="1944171" y="986928"/>
                  </a:lnTo>
                  <a:lnTo>
                    <a:pt x="1889866" y="982459"/>
                  </a:lnTo>
                  <a:lnTo>
                    <a:pt x="1837067" y="976340"/>
                  </a:lnTo>
                  <a:lnTo>
                    <a:pt x="1786066" y="968654"/>
                  </a:lnTo>
                  <a:lnTo>
                    <a:pt x="1737154" y="959478"/>
                  </a:lnTo>
                  <a:lnTo>
                    <a:pt x="1690624" y="948895"/>
                  </a:lnTo>
                  <a:lnTo>
                    <a:pt x="1646768" y="936983"/>
                  </a:lnTo>
                  <a:lnTo>
                    <a:pt x="1605877" y="923823"/>
                  </a:lnTo>
                  <a:lnTo>
                    <a:pt x="1568243" y="909495"/>
                  </a:lnTo>
                  <a:lnTo>
                    <a:pt x="1534160" y="894080"/>
                  </a:lnTo>
                  <a:lnTo>
                    <a:pt x="1505536" y="900630"/>
                  </a:lnTo>
                  <a:lnTo>
                    <a:pt x="1483786" y="906556"/>
                  </a:lnTo>
                  <a:lnTo>
                    <a:pt x="1465648" y="911842"/>
                  </a:lnTo>
                  <a:lnTo>
                    <a:pt x="1447860" y="916472"/>
                  </a:lnTo>
                  <a:lnTo>
                    <a:pt x="1400291" y="923706"/>
                  </a:lnTo>
                  <a:lnTo>
                    <a:pt x="1314988" y="928136"/>
                  </a:lnTo>
                  <a:lnTo>
                    <a:pt x="1250033" y="929261"/>
                  </a:lnTo>
                  <a:lnTo>
                    <a:pt x="1165860" y="929640"/>
                  </a:lnTo>
                  <a:lnTo>
                    <a:pt x="1106204" y="928835"/>
                  </a:lnTo>
                  <a:lnTo>
                    <a:pt x="1047569" y="926453"/>
                  </a:lnTo>
                  <a:lnTo>
                    <a:pt x="990206" y="922538"/>
                  </a:lnTo>
                  <a:lnTo>
                    <a:pt x="934369" y="917135"/>
                  </a:lnTo>
                  <a:lnTo>
                    <a:pt x="880312" y="910289"/>
                  </a:lnTo>
                  <a:lnTo>
                    <a:pt x="828287" y="902045"/>
                  </a:lnTo>
                  <a:lnTo>
                    <a:pt x="778548" y="892449"/>
                  </a:lnTo>
                  <a:lnTo>
                    <a:pt x="731347" y="881545"/>
                  </a:lnTo>
                  <a:lnTo>
                    <a:pt x="686939" y="869378"/>
                  </a:lnTo>
                  <a:lnTo>
                    <a:pt x="645576" y="855995"/>
                  </a:lnTo>
                  <a:lnTo>
                    <a:pt x="607511" y="841438"/>
                  </a:lnTo>
                  <a:lnTo>
                    <a:pt x="542289" y="808990"/>
                  </a:lnTo>
                  <a:lnTo>
                    <a:pt x="464174" y="806911"/>
                  </a:lnTo>
                  <a:lnTo>
                    <a:pt x="393336" y="802188"/>
                  </a:lnTo>
                  <a:lnTo>
                    <a:pt x="329808" y="795009"/>
                  </a:lnTo>
                  <a:lnTo>
                    <a:pt x="273626" y="785563"/>
                  </a:lnTo>
                  <a:lnTo>
                    <a:pt x="224823" y="774038"/>
                  </a:lnTo>
                  <a:lnTo>
                    <a:pt x="183434" y="760625"/>
                  </a:lnTo>
                  <a:lnTo>
                    <a:pt x="123035" y="728885"/>
                  </a:lnTo>
                  <a:lnTo>
                    <a:pt x="92704" y="691856"/>
                  </a:lnTo>
                  <a:lnTo>
                    <a:pt x="88900" y="671830"/>
                  </a:lnTo>
                  <a:lnTo>
                    <a:pt x="96162" y="646092"/>
                  </a:lnTo>
                  <a:lnTo>
                    <a:pt x="117475" y="622141"/>
                  </a:lnTo>
                  <a:lnTo>
                    <a:pt x="152122" y="599856"/>
                  </a:lnTo>
                  <a:lnTo>
                    <a:pt x="199389" y="579119"/>
                  </a:lnTo>
                  <a:lnTo>
                    <a:pt x="128910" y="563565"/>
                  </a:lnTo>
                  <a:lnTo>
                    <a:pt x="73243" y="543377"/>
                  </a:lnTo>
                  <a:lnTo>
                    <a:pt x="32877" y="519409"/>
                  </a:lnTo>
                  <a:lnTo>
                    <a:pt x="8300" y="492516"/>
                  </a:lnTo>
                  <a:lnTo>
                    <a:pt x="0" y="463550"/>
                  </a:lnTo>
                  <a:lnTo>
                    <a:pt x="5637" y="440744"/>
                  </a:lnTo>
                  <a:lnTo>
                    <a:pt x="48071" y="398968"/>
                  </a:lnTo>
                  <a:lnTo>
                    <a:pt x="83091" y="380646"/>
                  </a:lnTo>
                  <a:lnTo>
                    <a:pt x="126128" y="364467"/>
                  </a:lnTo>
                  <a:lnTo>
                    <a:pt x="176294" y="350755"/>
                  </a:lnTo>
                  <a:lnTo>
                    <a:pt x="232700" y="339833"/>
                  </a:lnTo>
                  <a:lnTo>
                    <a:pt x="294458" y="332027"/>
                  </a:lnTo>
                  <a:lnTo>
                    <a:pt x="360680" y="327659"/>
                  </a:lnTo>
                  <a:close/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360680" y="327659"/>
                  </a:moveTo>
                  <a:lnTo>
                    <a:pt x="365065" y="336430"/>
                  </a:lnTo>
                  <a:lnTo>
                    <a:pt x="372903" y="345439"/>
                  </a:lnTo>
                  <a:lnTo>
                    <a:pt x="381932" y="354449"/>
                  </a:lnTo>
                  <a:lnTo>
                    <a:pt x="389889" y="363219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1301750" y="118110"/>
                  </a:moveTo>
                  <a:lnTo>
                    <a:pt x="1335603" y="125412"/>
                  </a:lnTo>
                  <a:lnTo>
                    <a:pt x="1370647" y="133667"/>
                  </a:lnTo>
                  <a:lnTo>
                    <a:pt x="1404262" y="142398"/>
                  </a:lnTo>
                  <a:lnTo>
                    <a:pt x="1433829" y="151130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2095500" y="77469"/>
                  </a:moveTo>
                  <a:lnTo>
                    <a:pt x="2085141" y="85288"/>
                  </a:lnTo>
                  <a:lnTo>
                    <a:pt x="2076450" y="93344"/>
                  </a:lnTo>
                  <a:lnTo>
                    <a:pt x="2068710" y="101401"/>
                  </a:lnTo>
                  <a:lnTo>
                    <a:pt x="2061210" y="109219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2780029" y="52069"/>
                  </a:moveTo>
                  <a:lnTo>
                    <a:pt x="2760662" y="61257"/>
                  </a:lnTo>
                  <a:lnTo>
                    <a:pt x="2745104" y="71278"/>
                  </a:lnTo>
                  <a:lnTo>
                    <a:pt x="2731452" y="81537"/>
                  </a:lnTo>
                  <a:lnTo>
                    <a:pt x="2717800" y="91439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3572510" y="123189"/>
                  </a:moveTo>
                  <a:lnTo>
                    <a:pt x="3577570" y="131187"/>
                  </a:lnTo>
                  <a:lnTo>
                    <a:pt x="3584416" y="140493"/>
                  </a:lnTo>
                  <a:lnTo>
                    <a:pt x="3589119" y="149086"/>
                  </a:lnTo>
                  <a:lnTo>
                    <a:pt x="3587750" y="154939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3893820" y="350519"/>
                  </a:moveTo>
                  <a:lnTo>
                    <a:pt x="3867785" y="367367"/>
                  </a:lnTo>
                  <a:lnTo>
                    <a:pt x="3836987" y="383381"/>
                  </a:lnTo>
                  <a:lnTo>
                    <a:pt x="3800951" y="398204"/>
                  </a:lnTo>
                  <a:lnTo>
                    <a:pt x="3759200" y="411480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3488690" y="688340"/>
                  </a:moveTo>
                  <a:lnTo>
                    <a:pt x="3459668" y="628801"/>
                  </a:lnTo>
                  <a:lnTo>
                    <a:pt x="3428365" y="604996"/>
                  </a:lnTo>
                  <a:lnTo>
                    <a:pt x="3385155" y="581369"/>
                  </a:lnTo>
                  <a:lnTo>
                    <a:pt x="3329384" y="559216"/>
                  </a:lnTo>
                  <a:lnTo>
                    <a:pt x="3260397" y="539831"/>
                  </a:lnTo>
                  <a:lnTo>
                    <a:pt x="3177540" y="524510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2661920" y="839469"/>
                  </a:moveTo>
                  <a:lnTo>
                    <a:pt x="2671583" y="828238"/>
                  </a:lnTo>
                  <a:lnTo>
                    <a:pt x="2678271" y="817245"/>
                  </a:lnTo>
                  <a:lnTo>
                    <a:pt x="2682815" y="806251"/>
                  </a:lnTo>
                  <a:lnTo>
                    <a:pt x="2686050" y="795019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1536700" y="894080"/>
                  </a:moveTo>
                  <a:lnTo>
                    <a:pt x="1515824" y="885070"/>
                  </a:lnTo>
                  <a:lnTo>
                    <a:pt x="1498282" y="875347"/>
                  </a:lnTo>
                  <a:lnTo>
                    <a:pt x="1483121" y="865147"/>
                  </a:lnTo>
                  <a:lnTo>
                    <a:pt x="1469389" y="854710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542289" y="808990"/>
                  </a:moveTo>
                  <a:lnTo>
                    <a:pt x="568205" y="807065"/>
                  </a:lnTo>
                  <a:lnTo>
                    <a:pt x="594359" y="805021"/>
                  </a:lnTo>
                  <a:lnTo>
                    <a:pt x="620514" y="802739"/>
                  </a:lnTo>
                  <a:lnTo>
                    <a:pt x="646430" y="800100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  <a:path w="4038600" h="990600">
                  <a:moveTo>
                    <a:pt x="199389" y="579119"/>
                  </a:moveTo>
                  <a:lnTo>
                    <a:pt x="237977" y="585845"/>
                  </a:lnTo>
                  <a:lnTo>
                    <a:pt x="279796" y="591779"/>
                  </a:lnTo>
                  <a:lnTo>
                    <a:pt x="325942" y="596127"/>
                  </a:lnTo>
                  <a:lnTo>
                    <a:pt x="377515" y="598098"/>
                  </a:lnTo>
                  <a:lnTo>
                    <a:pt x="435610" y="596900"/>
                  </a:lnTo>
                </a:path>
                <a:path w="4038600" h="990600">
                  <a:moveTo>
                    <a:pt x="0" y="0"/>
                  </a:moveTo>
                  <a:lnTo>
                    <a:pt x="0" y="0"/>
                  </a:lnTo>
                </a:path>
                <a:path w="4038600" h="990600">
                  <a:moveTo>
                    <a:pt x="4038600" y="990600"/>
                  </a:moveTo>
                  <a:lnTo>
                    <a:pt x="4038600" y="9906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07029" y="5840730"/>
              <a:ext cx="671830" cy="165100"/>
            </a:xfrm>
            <a:custGeom>
              <a:avLst/>
              <a:gdLst/>
              <a:ahLst/>
              <a:cxnLst/>
              <a:rect l="l" t="t" r="r" b="b"/>
              <a:pathLst>
                <a:path w="671829" h="165100">
                  <a:moveTo>
                    <a:pt x="336550" y="0"/>
                  </a:moveTo>
                  <a:lnTo>
                    <a:pt x="267394" y="1619"/>
                  </a:lnTo>
                  <a:lnTo>
                    <a:pt x="203596" y="6290"/>
                  </a:lnTo>
                  <a:lnTo>
                    <a:pt x="146347" y="13729"/>
                  </a:lnTo>
                  <a:lnTo>
                    <a:pt x="96837" y="23653"/>
                  </a:lnTo>
                  <a:lnTo>
                    <a:pt x="56257" y="35780"/>
                  </a:lnTo>
                  <a:lnTo>
                    <a:pt x="6647" y="65511"/>
                  </a:lnTo>
                  <a:lnTo>
                    <a:pt x="0" y="82550"/>
                  </a:lnTo>
                  <a:lnTo>
                    <a:pt x="6647" y="99223"/>
                  </a:lnTo>
                  <a:lnTo>
                    <a:pt x="56257" y="128761"/>
                  </a:lnTo>
                  <a:lnTo>
                    <a:pt x="96837" y="140970"/>
                  </a:lnTo>
                  <a:lnTo>
                    <a:pt x="146347" y="151035"/>
                  </a:lnTo>
                  <a:lnTo>
                    <a:pt x="203596" y="158630"/>
                  </a:lnTo>
                  <a:lnTo>
                    <a:pt x="267394" y="163428"/>
                  </a:lnTo>
                  <a:lnTo>
                    <a:pt x="336550" y="165100"/>
                  </a:lnTo>
                  <a:lnTo>
                    <a:pt x="405650" y="163428"/>
                  </a:lnTo>
                  <a:lnTo>
                    <a:pt x="469304" y="158630"/>
                  </a:lnTo>
                  <a:lnTo>
                    <a:pt x="526350" y="151035"/>
                  </a:lnTo>
                  <a:lnTo>
                    <a:pt x="575627" y="140970"/>
                  </a:lnTo>
                  <a:lnTo>
                    <a:pt x="615974" y="128761"/>
                  </a:lnTo>
                  <a:lnTo>
                    <a:pt x="665236" y="99223"/>
                  </a:lnTo>
                  <a:lnTo>
                    <a:pt x="671830" y="82550"/>
                  </a:lnTo>
                  <a:lnTo>
                    <a:pt x="665236" y="65511"/>
                  </a:lnTo>
                  <a:lnTo>
                    <a:pt x="615974" y="35780"/>
                  </a:lnTo>
                  <a:lnTo>
                    <a:pt x="575627" y="23653"/>
                  </a:lnTo>
                  <a:lnTo>
                    <a:pt x="526350" y="13729"/>
                  </a:lnTo>
                  <a:lnTo>
                    <a:pt x="469304" y="6290"/>
                  </a:lnTo>
                  <a:lnTo>
                    <a:pt x="405650" y="1619"/>
                  </a:lnTo>
                  <a:lnTo>
                    <a:pt x="336550" y="0"/>
                  </a:lnTo>
                  <a:close/>
                </a:path>
              </a:pathLst>
            </a:custGeom>
            <a:solidFill>
              <a:srgbClr val="91C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38399" y="4953000"/>
              <a:ext cx="4038600" cy="1052830"/>
            </a:xfrm>
            <a:custGeom>
              <a:avLst/>
              <a:gdLst/>
              <a:ahLst/>
              <a:cxnLst/>
              <a:rect l="l" t="t" r="r" b="b"/>
              <a:pathLst>
                <a:path w="4038600" h="1052829">
                  <a:moveTo>
                    <a:pt x="805180" y="887730"/>
                  </a:moveTo>
                  <a:lnTo>
                    <a:pt x="874280" y="889349"/>
                  </a:lnTo>
                  <a:lnTo>
                    <a:pt x="937934" y="894020"/>
                  </a:lnTo>
                  <a:lnTo>
                    <a:pt x="994980" y="901459"/>
                  </a:lnTo>
                  <a:lnTo>
                    <a:pt x="1044257" y="911383"/>
                  </a:lnTo>
                  <a:lnTo>
                    <a:pt x="1084604" y="923510"/>
                  </a:lnTo>
                  <a:lnTo>
                    <a:pt x="1133866" y="953241"/>
                  </a:lnTo>
                  <a:lnTo>
                    <a:pt x="1140460" y="970280"/>
                  </a:lnTo>
                  <a:lnTo>
                    <a:pt x="1133866" y="986953"/>
                  </a:lnTo>
                  <a:lnTo>
                    <a:pt x="1084604" y="1016491"/>
                  </a:lnTo>
                  <a:lnTo>
                    <a:pt x="1044257" y="1028700"/>
                  </a:lnTo>
                  <a:lnTo>
                    <a:pt x="994980" y="1038765"/>
                  </a:lnTo>
                  <a:lnTo>
                    <a:pt x="937934" y="1046360"/>
                  </a:lnTo>
                  <a:lnTo>
                    <a:pt x="874280" y="1051158"/>
                  </a:lnTo>
                  <a:lnTo>
                    <a:pt x="805180" y="1052830"/>
                  </a:lnTo>
                  <a:lnTo>
                    <a:pt x="736024" y="1051158"/>
                  </a:lnTo>
                  <a:lnTo>
                    <a:pt x="672226" y="1046360"/>
                  </a:lnTo>
                  <a:lnTo>
                    <a:pt x="614977" y="1038765"/>
                  </a:lnTo>
                  <a:lnTo>
                    <a:pt x="565467" y="1028700"/>
                  </a:lnTo>
                  <a:lnTo>
                    <a:pt x="524887" y="1016491"/>
                  </a:lnTo>
                  <a:lnTo>
                    <a:pt x="475277" y="986953"/>
                  </a:lnTo>
                  <a:lnTo>
                    <a:pt x="468630" y="970280"/>
                  </a:lnTo>
                  <a:lnTo>
                    <a:pt x="475277" y="953241"/>
                  </a:lnTo>
                  <a:lnTo>
                    <a:pt x="524887" y="923510"/>
                  </a:lnTo>
                  <a:lnTo>
                    <a:pt x="565467" y="911383"/>
                  </a:lnTo>
                  <a:lnTo>
                    <a:pt x="614977" y="901459"/>
                  </a:lnTo>
                  <a:lnTo>
                    <a:pt x="672226" y="894020"/>
                  </a:lnTo>
                  <a:lnTo>
                    <a:pt x="736024" y="889349"/>
                  </a:lnTo>
                  <a:lnTo>
                    <a:pt x="805180" y="887730"/>
                  </a:lnTo>
                  <a:close/>
                </a:path>
                <a:path w="4038600" h="1052829">
                  <a:moveTo>
                    <a:pt x="0" y="0"/>
                  </a:moveTo>
                  <a:lnTo>
                    <a:pt x="0" y="0"/>
                  </a:lnTo>
                </a:path>
                <a:path w="4038600" h="1052829">
                  <a:moveTo>
                    <a:pt x="4038600" y="990600"/>
                  </a:moveTo>
                  <a:lnTo>
                    <a:pt x="4038600" y="9906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97479" y="5995670"/>
              <a:ext cx="448309" cy="109220"/>
            </a:xfrm>
            <a:custGeom>
              <a:avLst/>
              <a:gdLst/>
              <a:ahLst/>
              <a:cxnLst/>
              <a:rect l="l" t="t" r="r" b="b"/>
              <a:pathLst>
                <a:path w="448310" h="109220">
                  <a:moveTo>
                    <a:pt x="224789" y="0"/>
                  </a:moveTo>
                  <a:lnTo>
                    <a:pt x="152643" y="2631"/>
                  </a:lnTo>
                  <a:lnTo>
                    <a:pt x="90799" y="10078"/>
                  </a:lnTo>
                  <a:lnTo>
                    <a:pt x="42550" y="21671"/>
                  </a:lnTo>
                  <a:lnTo>
                    <a:pt x="0" y="54609"/>
                  </a:lnTo>
                  <a:lnTo>
                    <a:pt x="11186" y="71993"/>
                  </a:lnTo>
                  <a:lnTo>
                    <a:pt x="42550" y="87000"/>
                  </a:lnTo>
                  <a:lnTo>
                    <a:pt x="90799" y="98775"/>
                  </a:lnTo>
                  <a:lnTo>
                    <a:pt x="152643" y="106466"/>
                  </a:lnTo>
                  <a:lnTo>
                    <a:pt x="224789" y="109219"/>
                  </a:lnTo>
                  <a:lnTo>
                    <a:pt x="296804" y="106466"/>
                  </a:lnTo>
                  <a:lnTo>
                    <a:pt x="358333" y="98775"/>
                  </a:lnTo>
                  <a:lnTo>
                    <a:pt x="406206" y="87000"/>
                  </a:lnTo>
                  <a:lnTo>
                    <a:pt x="437255" y="71993"/>
                  </a:lnTo>
                  <a:lnTo>
                    <a:pt x="448309" y="54609"/>
                  </a:lnTo>
                  <a:lnTo>
                    <a:pt x="437255" y="36738"/>
                  </a:lnTo>
                  <a:lnTo>
                    <a:pt x="406206" y="21671"/>
                  </a:lnTo>
                  <a:lnTo>
                    <a:pt x="358333" y="10078"/>
                  </a:lnTo>
                  <a:lnTo>
                    <a:pt x="296804" y="2631"/>
                  </a:lnTo>
                  <a:lnTo>
                    <a:pt x="224789" y="0"/>
                  </a:lnTo>
                  <a:close/>
                </a:path>
              </a:pathLst>
            </a:custGeom>
            <a:solidFill>
              <a:srgbClr val="91C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38399" y="4953000"/>
              <a:ext cx="4038600" cy="1151890"/>
            </a:xfrm>
            <a:custGeom>
              <a:avLst/>
              <a:gdLst/>
              <a:ahLst/>
              <a:cxnLst/>
              <a:rect l="l" t="t" r="r" b="b"/>
              <a:pathLst>
                <a:path w="4038600" h="1151889">
                  <a:moveTo>
                    <a:pt x="483869" y="1042669"/>
                  </a:moveTo>
                  <a:lnTo>
                    <a:pt x="555884" y="1045301"/>
                  </a:lnTo>
                  <a:lnTo>
                    <a:pt x="617413" y="1052748"/>
                  </a:lnTo>
                  <a:lnTo>
                    <a:pt x="665286" y="1064341"/>
                  </a:lnTo>
                  <a:lnTo>
                    <a:pt x="707389" y="1097280"/>
                  </a:lnTo>
                  <a:lnTo>
                    <a:pt x="696335" y="1114663"/>
                  </a:lnTo>
                  <a:lnTo>
                    <a:pt x="665286" y="1129670"/>
                  </a:lnTo>
                  <a:lnTo>
                    <a:pt x="617413" y="1141445"/>
                  </a:lnTo>
                  <a:lnTo>
                    <a:pt x="555884" y="1149136"/>
                  </a:lnTo>
                  <a:lnTo>
                    <a:pt x="483869" y="1151890"/>
                  </a:lnTo>
                  <a:lnTo>
                    <a:pt x="411723" y="1149136"/>
                  </a:lnTo>
                  <a:lnTo>
                    <a:pt x="349879" y="1141445"/>
                  </a:lnTo>
                  <a:lnTo>
                    <a:pt x="301630" y="1129670"/>
                  </a:lnTo>
                  <a:lnTo>
                    <a:pt x="270266" y="1114663"/>
                  </a:lnTo>
                  <a:lnTo>
                    <a:pt x="259080" y="1097280"/>
                  </a:lnTo>
                  <a:lnTo>
                    <a:pt x="270266" y="1079408"/>
                  </a:lnTo>
                  <a:lnTo>
                    <a:pt x="301630" y="1064341"/>
                  </a:lnTo>
                  <a:lnTo>
                    <a:pt x="349879" y="1052748"/>
                  </a:lnTo>
                  <a:lnTo>
                    <a:pt x="411723" y="1045301"/>
                  </a:lnTo>
                  <a:lnTo>
                    <a:pt x="483869" y="1042669"/>
                  </a:lnTo>
                  <a:close/>
                </a:path>
                <a:path w="4038600" h="1151889">
                  <a:moveTo>
                    <a:pt x="0" y="0"/>
                  </a:moveTo>
                  <a:lnTo>
                    <a:pt x="0" y="0"/>
                  </a:lnTo>
                </a:path>
                <a:path w="4038600" h="1151889">
                  <a:moveTo>
                    <a:pt x="4038600" y="990600"/>
                  </a:moveTo>
                  <a:lnTo>
                    <a:pt x="4038600" y="9906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59049" y="6108700"/>
              <a:ext cx="261620" cy="63500"/>
            </a:xfrm>
            <a:custGeom>
              <a:avLst/>
              <a:gdLst/>
              <a:ahLst/>
              <a:cxnLst/>
              <a:rect l="l" t="t" r="r" b="b"/>
              <a:pathLst>
                <a:path w="261619" h="63500">
                  <a:moveTo>
                    <a:pt x="130810" y="0"/>
                  </a:moveTo>
                  <a:lnTo>
                    <a:pt x="79295" y="2460"/>
                  </a:lnTo>
                  <a:lnTo>
                    <a:pt x="37782" y="9207"/>
                  </a:lnTo>
                  <a:lnTo>
                    <a:pt x="10080" y="19288"/>
                  </a:lnTo>
                  <a:lnTo>
                    <a:pt x="0" y="31750"/>
                  </a:lnTo>
                  <a:lnTo>
                    <a:pt x="10080" y="44211"/>
                  </a:lnTo>
                  <a:lnTo>
                    <a:pt x="37782" y="54292"/>
                  </a:lnTo>
                  <a:lnTo>
                    <a:pt x="79295" y="61039"/>
                  </a:lnTo>
                  <a:lnTo>
                    <a:pt x="130810" y="63500"/>
                  </a:lnTo>
                  <a:lnTo>
                    <a:pt x="182324" y="61039"/>
                  </a:lnTo>
                  <a:lnTo>
                    <a:pt x="223837" y="54292"/>
                  </a:lnTo>
                  <a:lnTo>
                    <a:pt x="251539" y="44211"/>
                  </a:lnTo>
                  <a:lnTo>
                    <a:pt x="261619" y="31750"/>
                  </a:lnTo>
                  <a:lnTo>
                    <a:pt x="251539" y="19288"/>
                  </a:lnTo>
                  <a:lnTo>
                    <a:pt x="223837" y="9207"/>
                  </a:lnTo>
                  <a:lnTo>
                    <a:pt x="182324" y="2460"/>
                  </a:lnTo>
                  <a:lnTo>
                    <a:pt x="130810" y="0"/>
                  </a:lnTo>
                  <a:close/>
                </a:path>
              </a:pathLst>
            </a:custGeom>
            <a:solidFill>
              <a:srgbClr val="91C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38399" y="4953000"/>
              <a:ext cx="4038600" cy="1219200"/>
            </a:xfrm>
            <a:custGeom>
              <a:avLst/>
              <a:gdLst/>
              <a:ahLst/>
              <a:cxnLst/>
              <a:rect l="l" t="t" r="r" b="b"/>
              <a:pathLst>
                <a:path w="4038600" h="1219200">
                  <a:moveTo>
                    <a:pt x="251460" y="1155700"/>
                  </a:moveTo>
                  <a:lnTo>
                    <a:pt x="302974" y="1158160"/>
                  </a:lnTo>
                  <a:lnTo>
                    <a:pt x="344487" y="1164907"/>
                  </a:lnTo>
                  <a:lnTo>
                    <a:pt x="372189" y="1174988"/>
                  </a:lnTo>
                  <a:lnTo>
                    <a:pt x="382269" y="1187450"/>
                  </a:lnTo>
                  <a:lnTo>
                    <a:pt x="372189" y="1199911"/>
                  </a:lnTo>
                  <a:lnTo>
                    <a:pt x="344487" y="1209992"/>
                  </a:lnTo>
                  <a:lnTo>
                    <a:pt x="302974" y="1216739"/>
                  </a:lnTo>
                  <a:lnTo>
                    <a:pt x="251460" y="1219200"/>
                  </a:lnTo>
                  <a:lnTo>
                    <a:pt x="199945" y="1216739"/>
                  </a:lnTo>
                  <a:lnTo>
                    <a:pt x="158432" y="1209992"/>
                  </a:lnTo>
                  <a:lnTo>
                    <a:pt x="130730" y="1199911"/>
                  </a:lnTo>
                  <a:lnTo>
                    <a:pt x="120650" y="1187450"/>
                  </a:lnTo>
                  <a:lnTo>
                    <a:pt x="130730" y="1174988"/>
                  </a:lnTo>
                  <a:lnTo>
                    <a:pt x="158432" y="1164907"/>
                  </a:lnTo>
                  <a:lnTo>
                    <a:pt x="199945" y="1158160"/>
                  </a:lnTo>
                  <a:lnTo>
                    <a:pt x="251460" y="1155700"/>
                  </a:lnTo>
                  <a:close/>
                </a:path>
                <a:path w="4038600" h="1219200">
                  <a:moveTo>
                    <a:pt x="0" y="0"/>
                  </a:moveTo>
                  <a:lnTo>
                    <a:pt x="0" y="0"/>
                  </a:lnTo>
                </a:path>
                <a:path w="4038600" h="1219200">
                  <a:moveTo>
                    <a:pt x="4038600" y="990600"/>
                  </a:moveTo>
                  <a:lnTo>
                    <a:pt x="4038600" y="9906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58140" y="1978659"/>
            <a:ext cx="6978650" cy="364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88975" algn="l"/>
              </a:tabLst>
            </a:pPr>
            <a:r>
              <a:rPr sz="2200" spc="-5" dirty="0">
                <a:latin typeface="Arial Black"/>
                <a:cs typeface="Arial Black"/>
              </a:rPr>
              <a:t>e.g	</a:t>
            </a:r>
            <a:r>
              <a:rPr sz="2200" spc="-10" dirty="0">
                <a:latin typeface="Arial Black"/>
                <a:cs typeface="Arial Black"/>
              </a:rPr>
              <a:t>number </a:t>
            </a:r>
            <a:r>
              <a:rPr sz="2200" spc="-5" dirty="0">
                <a:latin typeface="Arial Black"/>
                <a:cs typeface="Arial Black"/>
              </a:rPr>
              <a:t>name </a:t>
            </a:r>
            <a:r>
              <a:rPr sz="2200" spc="-20" dirty="0">
                <a:latin typeface="Arial Black"/>
                <a:cs typeface="Arial Black"/>
              </a:rPr>
              <a:t>for </a:t>
            </a:r>
            <a:r>
              <a:rPr sz="2200" spc="-5" dirty="0">
                <a:latin typeface="Arial Black"/>
                <a:cs typeface="Arial Black"/>
              </a:rPr>
              <a:t>4129</a:t>
            </a:r>
            <a:r>
              <a:rPr sz="2200" spc="-10" dirty="0">
                <a:latin typeface="Arial Black"/>
                <a:cs typeface="Arial Black"/>
              </a:rPr>
              <a:t> </a:t>
            </a:r>
            <a:r>
              <a:rPr sz="2200" dirty="0">
                <a:latin typeface="Arial Black"/>
                <a:cs typeface="Arial Black"/>
              </a:rPr>
              <a:t>is</a:t>
            </a:r>
            <a:endParaRPr sz="22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Arial Black"/>
              <a:cs typeface="Arial Black"/>
            </a:endParaRPr>
          </a:p>
          <a:p>
            <a:pPr marL="1888489" marR="900430" indent="635" algn="ctr">
              <a:lnSpc>
                <a:spcPct val="100000"/>
              </a:lnSpc>
              <a:spcBef>
                <a:spcPts val="5"/>
              </a:spcBef>
            </a:pP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FOUR 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THOUSAND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ONE </a:t>
            </a:r>
            <a:r>
              <a:rPr sz="2400" b="1" i="1" spc="-5" dirty="0">
                <a:latin typeface="DejaVu Sans"/>
                <a:cs typeface="DejaVu Sans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HUNDRED TWENTY</a:t>
            </a:r>
            <a:r>
              <a:rPr sz="2400" b="1" i="1" u="heavy" spc="-8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NINE</a:t>
            </a:r>
            <a:endParaRPr sz="2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DejaVu Sans"/>
              <a:cs typeface="DejaVu Sans"/>
            </a:endParaRPr>
          </a:p>
          <a:p>
            <a:pPr marL="381000" indent="-342900">
              <a:lnSpc>
                <a:spcPct val="100000"/>
              </a:lnSpc>
              <a:buClr>
                <a:srgbClr val="0B0B0B"/>
              </a:buClr>
              <a:buSzPct val="70454"/>
              <a:buFont typeface="DejaVu Sans"/>
              <a:buChar char="▪"/>
              <a:tabLst>
                <a:tab pos="380365" algn="l"/>
                <a:tab pos="381000" algn="l"/>
              </a:tabLst>
            </a:pPr>
            <a:r>
              <a:rPr sz="2200" spc="-5" dirty="0">
                <a:latin typeface="Arial Black"/>
                <a:cs typeface="Arial Black"/>
              </a:rPr>
              <a:t>Numeral </a:t>
            </a:r>
            <a:r>
              <a:rPr sz="2200" dirty="0">
                <a:latin typeface="Arial Black"/>
                <a:cs typeface="Arial Black"/>
              </a:rPr>
              <a:t>– </a:t>
            </a:r>
            <a:r>
              <a:rPr sz="2200" spc="-40" dirty="0">
                <a:latin typeface="Arial Black"/>
                <a:cs typeface="Arial Black"/>
              </a:rPr>
              <a:t>To </a:t>
            </a:r>
            <a:r>
              <a:rPr sz="2200" spc="-10" dirty="0">
                <a:latin typeface="Arial Black"/>
                <a:cs typeface="Arial Black"/>
              </a:rPr>
              <a:t>write </a:t>
            </a:r>
            <a:r>
              <a:rPr sz="2200" dirty="0">
                <a:latin typeface="Arial Black"/>
                <a:cs typeface="Arial Black"/>
              </a:rPr>
              <a:t>a </a:t>
            </a:r>
            <a:r>
              <a:rPr sz="2200" spc="-10" dirty="0">
                <a:latin typeface="Arial Black"/>
                <a:cs typeface="Arial Black"/>
              </a:rPr>
              <a:t>number </a:t>
            </a:r>
            <a:r>
              <a:rPr sz="2200" spc="-5" dirty="0">
                <a:latin typeface="Arial Black"/>
                <a:cs typeface="Arial Black"/>
              </a:rPr>
              <a:t>in</a:t>
            </a:r>
            <a:r>
              <a:rPr sz="2200" spc="-45" dirty="0">
                <a:latin typeface="Arial Black"/>
                <a:cs typeface="Arial Black"/>
              </a:rPr>
              <a:t> </a:t>
            </a:r>
            <a:r>
              <a:rPr sz="2200" spc="-5" dirty="0">
                <a:latin typeface="Arial Black"/>
                <a:cs typeface="Arial Black"/>
              </a:rPr>
              <a:t>figures</a:t>
            </a:r>
            <a:endParaRPr sz="2200">
              <a:latin typeface="Arial Black"/>
              <a:cs typeface="Arial Black"/>
            </a:endParaRPr>
          </a:p>
          <a:p>
            <a:pPr marL="38100">
              <a:lnSpc>
                <a:spcPct val="100000"/>
              </a:lnSpc>
              <a:spcBef>
                <a:spcPts val="440"/>
              </a:spcBef>
              <a:tabLst>
                <a:tab pos="688975" algn="l"/>
              </a:tabLst>
            </a:pPr>
            <a:r>
              <a:rPr sz="2200" spc="-5" dirty="0">
                <a:latin typeface="Arial Black"/>
                <a:cs typeface="Arial Black"/>
              </a:rPr>
              <a:t>e.g	numeral </a:t>
            </a:r>
            <a:r>
              <a:rPr sz="2200" spc="-20" dirty="0">
                <a:latin typeface="Arial Black"/>
                <a:cs typeface="Arial Black"/>
              </a:rPr>
              <a:t>for </a:t>
            </a:r>
            <a:r>
              <a:rPr sz="2200" spc="-5" dirty="0">
                <a:latin typeface="Arial Black"/>
                <a:cs typeface="Arial Black"/>
              </a:rPr>
              <a:t>eight </a:t>
            </a:r>
            <a:r>
              <a:rPr sz="2200" spc="-10" dirty="0">
                <a:latin typeface="Arial Black"/>
                <a:cs typeface="Arial Black"/>
              </a:rPr>
              <a:t>thousand </a:t>
            </a:r>
            <a:r>
              <a:rPr sz="2200" spc="-5" dirty="0">
                <a:latin typeface="Arial Black"/>
                <a:cs typeface="Arial Black"/>
              </a:rPr>
              <a:t>ninety nine</a:t>
            </a:r>
            <a:r>
              <a:rPr sz="2200" spc="-30" dirty="0">
                <a:latin typeface="Arial Black"/>
                <a:cs typeface="Arial Black"/>
              </a:rPr>
              <a:t> </a:t>
            </a:r>
            <a:r>
              <a:rPr sz="2200" spc="-5" dirty="0">
                <a:latin typeface="Arial Black"/>
                <a:cs typeface="Arial Black"/>
              </a:rPr>
              <a:t>is</a:t>
            </a:r>
            <a:endParaRPr sz="22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50">
              <a:latin typeface="Arial Black"/>
              <a:cs typeface="Arial Black"/>
            </a:endParaRPr>
          </a:p>
          <a:p>
            <a:pPr marL="939800" algn="ctr">
              <a:lnSpc>
                <a:spcPct val="100000"/>
              </a:lnSpc>
            </a:pP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8099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9676" y="1045628"/>
            <a:ext cx="8639175" cy="19685"/>
          </a:xfrm>
          <a:custGeom>
            <a:avLst/>
            <a:gdLst/>
            <a:ahLst/>
            <a:cxnLst/>
            <a:rect l="l" t="t" r="r" b="b"/>
            <a:pathLst>
              <a:path w="8639175" h="19684">
                <a:moveTo>
                  <a:pt x="8638984" y="0"/>
                </a:moveTo>
                <a:lnTo>
                  <a:pt x="0" y="0"/>
                </a:lnTo>
                <a:lnTo>
                  <a:pt x="0" y="7620"/>
                </a:lnTo>
                <a:lnTo>
                  <a:pt x="0" y="11874"/>
                </a:lnTo>
                <a:lnTo>
                  <a:pt x="0" y="19494"/>
                </a:lnTo>
                <a:lnTo>
                  <a:pt x="8638984" y="19494"/>
                </a:lnTo>
                <a:lnTo>
                  <a:pt x="8638984" y="11874"/>
                </a:lnTo>
                <a:lnTo>
                  <a:pt x="8638984" y="7620"/>
                </a:lnTo>
                <a:lnTo>
                  <a:pt x="8638984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598932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35" dirty="0">
                <a:solidFill>
                  <a:schemeClr val="accent6">
                    <a:lumMod val="75000"/>
                  </a:schemeClr>
                </a:solidFill>
              </a:rPr>
              <a:t>EXPANDED</a:t>
            </a:r>
            <a:r>
              <a:rPr b="1" spc="-85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</a:rPr>
              <a:t>FORM</a:t>
            </a:r>
            <a:endParaRPr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587500"/>
            <a:ext cx="9144000" cy="2982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7339965" algn="l"/>
              </a:tabLst>
            </a:pPr>
            <a:r>
              <a:rPr lang="en-US" sz="3200" spc="-25" dirty="0">
                <a:latin typeface="Arial Black"/>
                <a:cs typeface="Arial Black"/>
              </a:rPr>
              <a:t>  </a:t>
            </a:r>
            <a:r>
              <a:rPr sz="3200" spc="-25">
                <a:latin typeface="Arial Black"/>
                <a:cs typeface="Arial Black"/>
              </a:rPr>
              <a:t>We </a:t>
            </a:r>
            <a:r>
              <a:rPr sz="3200" spc="-20" dirty="0">
                <a:latin typeface="Arial Black"/>
                <a:cs typeface="Arial Black"/>
              </a:rPr>
              <a:t>expand </a:t>
            </a:r>
            <a:r>
              <a:rPr sz="3200" dirty="0">
                <a:latin typeface="Arial Black"/>
                <a:cs typeface="Arial Black"/>
              </a:rPr>
              <a:t>a </a:t>
            </a:r>
            <a:r>
              <a:rPr sz="3200" spc="-5" dirty="0">
                <a:latin typeface="Arial Black"/>
                <a:cs typeface="Arial Black"/>
              </a:rPr>
              <a:t>number in </a:t>
            </a:r>
            <a:r>
              <a:rPr sz="3200" spc="25" dirty="0">
                <a:latin typeface="Arial Black"/>
                <a:cs typeface="Arial Black"/>
              </a:rPr>
              <a:t>terms </a:t>
            </a:r>
            <a:r>
              <a:rPr sz="3200" spc="-5" dirty="0">
                <a:latin typeface="Arial Black"/>
                <a:cs typeface="Arial Black"/>
              </a:rPr>
              <a:t>of </a:t>
            </a:r>
            <a:r>
              <a:rPr sz="3200" dirty="0">
                <a:latin typeface="Arial Black"/>
                <a:cs typeface="Arial Black"/>
              </a:rPr>
              <a:t>its  place </a:t>
            </a:r>
            <a:r>
              <a:rPr sz="3200" spc="-5" dirty="0">
                <a:latin typeface="Arial Black"/>
                <a:cs typeface="Arial Black"/>
              </a:rPr>
              <a:t>value. Expanded form </a:t>
            </a:r>
            <a:r>
              <a:rPr sz="3200" dirty="0">
                <a:latin typeface="Arial Black"/>
                <a:cs typeface="Arial Black"/>
              </a:rPr>
              <a:t>of a  n</a:t>
            </a:r>
            <a:r>
              <a:rPr sz="3200" spc="-5" dirty="0">
                <a:latin typeface="Arial Black"/>
                <a:cs typeface="Arial Black"/>
              </a:rPr>
              <a:t>u</a:t>
            </a:r>
            <a:r>
              <a:rPr sz="3200" dirty="0">
                <a:latin typeface="Arial Black"/>
                <a:cs typeface="Arial Black"/>
              </a:rPr>
              <a:t>m</a:t>
            </a:r>
            <a:r>
              <a:rPr sz="3200" spc="-5" dirty="0">
                <a:latin typeface="Arial Black"/>
                <a:cs typeface="Arial Black"/>
              </a:rPr>
              <a:t>b</a:t>
            </a:r>
            <a:r>
              <a:rPr sz="3200" dirty="0">
                <a:latin typeface="Arial Black"/>
                <a:cs typeface="Arial Black"/>
              </a:rPr>
              <a:t>er</a:t>
            </a:r>
            <a:r>
              <a:rPr sz="3200" spc="5" dirty="0">
                <a:latin typeface="Arial Black"/>
                <a:cs typeface="Arial Black"/>
              </a:rPr>
              <a:t> </a:t>
            </a:r>
            <a:r>
              <a:rPr sz="3200" dirty="0">
                <a:latin typeface="Arial Black"/>
                <a:cs typeface="Arial Black"/>
              </a:rPr>
              <a:t>is</a:t>
            </a:r>
            <a:r>
              <a:rPr sz="3200" spc="-5" dirty="0">
                <a:latin typeface="Arial Black"/>
                <a:cs typeface="Arial Black"/>
              </a:rPr>
              <a:t> w</a:t>
            </a:r>
            <a:r>
              <a:rPr sz="3200" spc="5" dirty="0">
                <a:latin typeface="Arial Black"/>
                <a:cs typeface="Arial Black"/>
              </a:rPr>
              <a:t>r</a:t>
            </a:r>
            <a:r>
              <a:rPr sz="3200" dirty="0">
                <a:latin typeface="Arial Black"/>
                <a:cs typeface="Arial Black"/>
              </a:rPr>
              <a:t>i</a:t>
            </a:r>
            <a:r>
              <a:rPr sz="3200" spc="5" dirty="0">
                <a:latin typeface="Arial Black"/>
                <a:cs typeface="Arial Black"/>
              </a:rPr>
              <a:t>t</a:t>
            </a:r>
            <a:r>
              <a:rPr sz="3200" spc="-5" dirty="0">
                <a:latin typeface="Arial Black"/>
                <a:cs typeface="Arial Black"/>
              </a:rPr>
              <a:t>t</a:t>
            </a:r>
            <a:r>
              <a:rPr sz="3200" dirty="0">
                <a:latin typeface="Arial Black"/>
                <a:cs typeface="Arial Black"/>
              </a:rPr>
              <a:t>en</a:t>
            </a:r>
            <a:r>
              <a:rPr sz="3200" spc="-5" dirty="0">
                <a:latin typeface="Arial Black"/>
                <a:cs typeface="Arial Black"/>
              </a:rPr>
              <a:t> </a:t>
            </a:r>
            <a:r>
              <a:rPr sz="3200" dirty="0">
                <a:latin typeface="Arial Black"/>
                <a:cs typeface="Arial Black"/>
              </a:rPr>
              <a:t>in </a:t>
            </a:r>
            <a:r>
              <a:rPr sz="3200" spc="-5" dirty="0">
                <a:latin typeface="Arial Black"/>
                <a:cs typeface="Arial Black"/>
              </a:rPr>
              <a:t>t</a:t>
            </a:r>
            <a:r>
              <a:rPr sz="3200" spc="-35" dirty="0">
                <a:latin typeface="Arial Black"/>
                <a:cs typeface="Arial Black"/>
              </a:rPr>
              <a:t>w</a:t>
            </a:r>
            <a:r>
              <a:rPr sz="3200" dirty="0">
                <a:latin typeface="Arial Black"/>
                <a:cs typeface="Arial Black"/>
              </a:rPr>
              <a:t>o</a:t>
            </a:r>
            <a:r>
              <a:rPr sz="3200" spc="-40" dirty="0">
                <a:latin typeface="Arial Black"/>
                <a:cs typeface="Arial Black"/>
              </a:rPr>
              <a:t> </a:t>
            </a:r>
            <a:r>
              <a:rPr sz="3200" spc="-25" dirty="0">
                <a:latin typeface="Arial Black"/>
                <a:cs typeface="Arial Black"/>
              </a:rPr>
              <a:t>w</a:t>
            </a:r>
            <a:r>
              <a:rPr sz="3200" spc="-30" dirty="0">
                <a:latin typeface="Arial Black"/>
                <a:cs typeface="Arial Black"/>
              </a:rPr>
              <a:t>a</a:t>
            </a:r>
            <a:r>
              <a:rPr sz="3200" dirty="0">
                <a:latin typeface="Arial Black"/>
                <a:cs typeface="Arial Black"/>
              </a:rPr>
              <a:t>ys	--</a:t>
            </a:r>
            <a:r>
              <a:rPr sz="3200" spc="-10" dirty="0">
                <a:latin typeface="Arial Black"/>
                <a:cs typeface="Arial Black"/>
              </a:rPr>
              <a:t>-</a:t>
            </a:r>
            <a:r>
              <a:rPr sz="3200" dirty="0">
                <a:latin typeface="Arial Black"/>
                <a:cs typeface="Arial Black"/>
              </a:rPr>
              <a:t>---</a:t>
            </a:r>
            <a:endParaRPr sz="32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00">
              <a:latin typeface="Arial Black"/>
              <a:cs typeface="Arial Black"/>
            </a:endParaRPr>
          </a:p>
          <a:p>
            <a:pPr marL="284480">
              <a:lnSpc>
                <a:spcPct val="100000"/>
              </a:lnSpc>
            </a:pPr>
            <a:r>
              <a:rPr sz="2800" spc="-5" dirty="0">
                <a:latin typeface="Arial Black"/>
                <a:cs typeface="Arial Black"/>
              </a:rPr>
              <a:t>5318 </a:t>
            </a:r>
            <a:r>
              <a:rPr sz="2800" dirty="0">
                <a:latin typeface="Arial Black"/>
                <a:cs typeface="Arial Black"/>
              </a:rPr>
              <a:t>= </a:t>
            </a:r>
            <a:r>
              <a:rPr sz="2400" dirty="0">
                <a:latin typeface="Arial Black"/>
                <a:cs typeface="Arial Black"/>
              </a:rPr>
              <a:t>5 </a:t>
            </a:r>
            <a:r>
              <a:rPr sz="2400" spc="-10" dirty="0">
                <a:latin typeface="Arial Black"/>
                <a:cs typeface="Arial Black"/>
              </a:rPr>
              <a:t>thousands </a:t>
            </a:r>
            <a:r>
              <a:rPr sz="2400" dirty="0">
                <a:latin typeface="Arial Black"/>
                <a:cs typeface="Arial Black"/>
              </a:rPr>
              <a:t>+ 3 </a:t>
            </a:r>
            <a:r>
              <a:rPr sz="2400" spc="-5" dirty="0">
                <a:latin typeface="Arial Black"/>
                <a:cs typeface="Arial Black"/>
              </a:rPr>
              <a:t>hundreds </a:t>
            </a:r>
            <a:r>
              <a:rPr sz="2400">
                <a:latin typeface="Arial Black"/>
                <a:cs typeface="Arial Black"/>
              </a:rPr>
              <a:t>+</a:t>
            </a:r>
            <a:r>
              <a:rPr sz="2400" spc="-65">
                <a:latin typeface="Arial Black"/>
                <a:cs typeface="Arial Black"/>
              </a:rPr>
              <a:t> </a:t>
            </a:r>
            <a:r>
              <a:rPr sz="2400">
                <a:latin typeface="Arial Black"/>
                <a:cs typeface="Arial Black"/>
              </a:rPr>
              <a:t>1</a:t>
            </a:r>
            <a:r>
              <a:rPr lang="en-US" sz="2400" dirty="0">
                <a:latin typeface="Arial Black"/>
                <a:cs typeface="Arial Black"/>
              </a:rPr>
              <a:t> </a:t>
            </a:r>
            <a:r>
              <a:rPr sz="2400" spc="-10">
                <a:latin typeface="Arial Black"/>
                <a:cs typeface="Arial Black"/>
              </a:rPr>
              <a:t>tens</a:t>
            </a:r>
            <a:r>
              <a:rPr sz="2400" spc="-10" dirty="0">
                <a:latin typeface="Arial Black"/>
                <a:cs typeface="Arial Black"/>
              </a:rPr>
              <a:t>+ </a:t>
            </a:r>
            <a:r>
              <a:rPr sz="2400">
                <a:latin typeface="Arial Black"/>
                <a:cs typeface="Arial Black"/>
              </a:rPr>
              <a:t>8</a:t>
            </a:r>
            <a:r>
              <a:rPr sz="2400" spc="-10">
                <a:latin typeface="Arial Black"/>
                <a:cs typeface="Arial Black"/>
              </a:rPr>
              <a:t> ones</a:t>
            </a:r>
            <a:r>
              <a:rPr lang="en-US" sz="2400" spc="-10" dirty="0">
                <a:latin typeface="Arial Black"/>
                <a:cs typeface="Arial Black"/>
              </a:rPr>
              <a:t>		     </a:t>
            </a:r>
            <a:r>
              <a:rPr sz="2800">
                <a:latin typeface="Arial Black"/>
                <a:cs typeface="Arial Black"/>
              </a:rPr>
              <a:t>= </a:t>
            </a:r>
            <a:r>
              <a:rPr sz="2800" spc="-5" dirty="0">
                <a:latin typeface="Arial Black"/>
                <a:cs typeface="Arial Black"/>
              </a:rPr>
              <a:t>5000 </a:t>
            </a:r>
            <a:r>
              <a:rPr sz="2800" dirty="0">
                <a:latin typeface="Arial Black"/>
                <a:cs typeface="Arial Black"/>
              </a:rPr>
              <a:t>+ </a:t>
            </a:r>
            <a:r>
              <a:rPr sz="2800" spc="-5" dirty="0">
                <a:latin typeface="Arial Black"/>
                <a:cs typeface="Arial Black"/>
              </a:rPr>
              <a:t>300 </a:t>
            </a:r>
            <a:r>
              <a:rPr sz="2800" dirty="0">
                <a:latin typeface="Arial Black"/>
                <a:cs typeface="Arial Black"/>
              </a:rPr>
              <a:t>+ </a:t>
            </a:r>
            <a:r>
              <a:rPr sz="2800" spc="-5" dirty="0">
                <a:latin typeface="Arial Black"/>
                <a:cs typeface="Arial Black"/>
              </a:rPr>
              <a:t>10 </a:t>
            </a:r>
            <a:r>
              <a:rPr sz="2800" dirty="0">
                <a:latin typeface="Arial Black"/>
                <a:cs typeface="Arial Black"/>
              </a:rPr>
              <a:t>+</a:t>
            </a:r>
            <a:r>
              <a:rPr sz="2800" spc="-60" dirty="0">
                <a:latin typeface="Arial Black"/>
                <a:cs typeface="Arial Black"/>
              </a:rPr>
              <a:t> </a:t>
            </a:r>
            <a:r>
              <a:rPr sz="2800" dirty="0">
                <a:latin typeface="Arial Black"/>
                <a:cs typeface="Arial Black"/>
              </a:rPr>
              <a:t>8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1C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9676" y="1045628"/>
            <a:ext cx="8639175" cy="19685"/>
          </a:xfrm>
          <a:custGeom>
            <a:avLst/>
            <a:gdLst/>
            <a:ahLst/>
            <a:cxnLst/>
            <a:rect l="l" t="t" r="r" b="b"/>
            <a:pathLst>
              <a:path w="8639175" h="19684">
                <a:moveTo>
                  <a:pt x="8638984" y="0"/>
                </a:moveTo>
                <a:lnTo>
                  <a:pt x="0" y="0"/>
                </a:lnTo>
                <a:lnTo>
                  <a:pt x="0" y="7620"/>
                </a:lnTo>
                <a:lnTo>
                  <a:pt x="0" y="11874"/>
                </a:lnTo>
                <a:lnTo>
                  <a:pt x="0" y="19494"/>
                </a:lnTo>
                <a:lnTo>
                  <a:pt x="8638984" y="19494"/>
                </a:lnTo>
                <a:lnTo>
                  <a:pt x="8638984" y="11874"/>
                </a:lnTo>
                <a:lnTo>
                  <a:pt x="8638984" y="7620"/>
                </a:lnTo>
                <a:lnTo>
                  <a:pt x="8638984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228600"/>
            <a:ext cx="8991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7800">
              <a:lnSpc>
                <a:spcPct val="100000"/>
              </a:lnSpc>
              <a:spcBef>
                <a:spcPts val="100"/>
              </a:spcBef>
            </a:pPr>
            <a:r>
              <a:rPr sz="3200" b="1" spc="-5">
                <a:latin typeface="DejaVu Sans"/>
                <a:cs typeface="DejaVu Sans"/>
              </a:rPr>
              <a:t>SUCCESSOR</a:t>
            </a:r>
            <a:r>
              <a:rPr sz="3200" b="1" spc="-100">
                <a:latin typeface="DejaVu Sans"/>
                <a:cs typeface="DejaVu Sans"/>
              </a:rPr>
              <a:t> </a:t>
            </a:r>
            <a:r>
              <a:rPr lang="en-US" sz="3200" b="1" spc="-100" dirty="0">
                <a:latin typeface="DejaVu Sans"/>
                <a:cs typeface="DejaVu Sans"/>
              </a:rPr>
              <a:t> </a:t>
            </a:r>
            <a:r>
              <a:rPr sz="3200" b="1" spc="-10">
                <a:latin typeface="DejaVu Sans"/>
                <a:cs typeface="DejaVu Sans"/>
              </a:rPr>
              <a:t>AND</a:t>
            </a:r>
            <a:r>
              <a:rPr lang="en-US" sz="3200" b="1" spc="-10" dirty="0">
                <a:latin typeface="DejaVu Sans"/>
                <a:cs typeface="DejaVu Sans"/>
              </a:rPr>
              <a:t> </a:t>
            </a:r>
            <a:r>
              <a:rPr sz="3200" b="1" spc="-5">
                <a:latin typeface="DejaVu Sans"/>
                <a:cs typeface="DejaVu Sans"/>
              </a:rPr>
              <a:t>PREDECESSOR</a:t>
            </a:r>
            <a:endParaRPr sz="3200" b="1">
              <a:latin typeface="DejaVu Sans"/>
              <a:cs typeface="DejaVu San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44182" y="1510982"/>
            <a:ext cx="8408035" cy="2372995"/>
            <a:chOff x="444182" y="1510982"/>
            <a:chExt cx="8408035" cy="2372995"/>
          </a:xfrm>
        </p:grpSpPr>
        <p:sp>
          <p:nvSpPr>
            <p:cNvPr id="6" name="object 6"/>
            <p:cNvSpPr/>
            <p:nvPr/>
          </p:nvSpPr>
          <p:spPr>
            <a:xfrm>
              <a:off x="457199" y="1523999"/>
              <a:ext cx="8382000" cy="1905000"/>
            </a:xfrm>
            <a:custGeom>
              <a:avLst/>
              <a:gdLst/>
              <a:ahLst/>
              <a:cxnLst/>
              <a:rect l="l" t="t" r="r" b="b"/>
              <a:pathLst>
                <a:path w="8382000" h="1905000">
                  <a:moveTo>
                    <a:pt x="4592881" y="1892300"/>
                  </a:moveTo>
                  <a:lnTo>
                    <a:pt x="3924153" y="1892300"/>
                  </a:lnTo>
                  <a:lnTo>
                    <a:pt x="3980109" y="1905000"/>
                  </a:lnTo>
                  <a:lnTo>
                    <a:pt x="4529696" y="1905000"/>
                  </a:lnTo>
                  <a:lnTo>
                    <a:pt x="4592881" y="1892300"/>
                  </a:lnTo>
                  <a:close/>
                </a:path>
                <a:path w="8382000" h="1905000">
                  <a:moveTo>
                    <a:pt x="4834165" y="1866900"/>
                  </a:moveTo>
                  <a:lnTo>
                    <a:pt x="3708672" y="1866900"/>
                  </a:lnTo>
                  <a:lnTo>
                    <a:pt x="3761133" y="1879600"/>
                  </a:lnTo>
                  <a:lnTo>
                    <a:pt x="3814586" y="1879600"/>
                  </a:lnTo>
                  <a:lnTo>
                    <a:pt x="3868952" y="1892300"/>
                  </a:lnTo>
                  <a:lnTo>
                    <a:pt x="4716011" y="1892300"/>
                  </a:lnTo>
                  <a:lnTo>
                    <a:pt x="4834165" y="1866900"/>
                  </a:lnTo>
                  <a:close/>
                </a:path>
                <a:path w="8382000" h="1905000">
                  <a:moveTo>
                    <a:pt x="7623733" y="266700"/>
                  </a:moveTo>
                  <a:lnTo>
                    <a:pt x="1230457" y="266700"/>
                  </a:lnTo>
                  <a:lnTo>
                    <a:pt x="1181218" y="279400"/>
                  </a:lnTo>
                  <a:lnTo>
                    <a:pt x="1133828" y="304800"/>
                  </a:lnTo>
                  <a:lnTo>
                    <a:pt x="1088412" y="317500"/>
                  </a:lnTo>
                  <a:lnTo>
                    <a:pt x="1045092" y="330200"/>
                  </a:lnTo>
                  <a:lnTo>
                    <a:pt x="1003992" y="342900"/>
                  </a:lnTo>
                  <a:lnTo>
                    <a:pt x="965237" y="355600"/>
                  </a:lnTo>
                  <a:lnTo>
                    <a:pt x="928949" y="368300"/>
                  </a:lnTo>
                  <a:lnTo>
                    <a:pt x="895252" y="393700"/>
                  </a:lnTo>
                  <a:lnTo>
                    <a:pt x="864271" y="406400"/>
                  </a:lnTo>
                  <a:lnTo>
                    <a:pt x="836128" y="419100"/>
                  </a:lnTo>
                  <a:lnTo>
                    <a:pt x="810948" y="444500"/>
                  </a:lnTo>
                  <a:lnTo>
                    <a:pt x="788854" y="457200"/>
                  </a:lnTo>
                  <a:lnTo>
                    <a:pt x="769970" y="482600"/>
                  </a:lnTo>
                  <a:lnTo>
                    <a:pt x="754420" y="495300"/>
                  </a:lnTo>
                  <a:lnTo>
                    <a:pt x="742327" y="520700"/>
                  </a:lnTo>
                  <a:lnTo>
                    <a:pt x="733815" y="533400"/>
                  </a:lnTo>
                  <a:lnTo>
                    <a:pt x="729008" y="558800"/>
                  </a:lnTo>
                  <a:lnTo>
                    <a:pt x="728029" y="571500"/>
                  </a:lnTo>
                  <a:lnTo>
                    <a:pt x="731002" y="596900"/>
                  </a:lnTo>
                  <a:lnTo>
                    <a:pt x="738051" y="622300"/>
                  </a:lnTo>
                  <a:lnTo>
                    <a:pt x="749300" y="635000"/>
                  </a:lnTo>
                  <a:lnTo>
                    <a:pt x="679748" y="635000"/>
                  </a:lnTo>
                  <a:lnTo>
                    <a:pt x="612220" y="647700"/>
                  </a:lnTo>
                  <a:lnTo>
                    <a:pt x="546952" y="647700"/>
                  </a:lnTo>
                  <a:lnTo>
                    <a:pt x="424144" y="673100"/>
                  </a:lnTo>
                  <a:lnTo>
                    <a:pt x="367077" y="685800"/>
                  </a:lnTo>
                  <a:lnTo>
                    <a:pt x="313215" y="698500"/>
                  </a:lnTo>
                  <a:lnTo>
                    <a:pt x="262797" y="711200"/>
                  </a:lnTo>
                  <a:lnTo>
                    <a:pt x="216058" y="723900"/>
                  </a:lnTo>
                  <a:lnTo>
                    <a:pt x="173235" y="736600"/>
                  </a:lnTo>
                  <a:lnTo>
                    <a:pt x="134564" y="749300"/>
                  </a:lnTo>
                  <a:lnTo>
                    <a:pt x="100282" y="774700"/>
                  </a:lnTo>
                  <a:lnTo>
                    <a:pt x="70626" y="787400"/>
                  </a:lnTo>
                  <a:lnTo>
                    <a:pt x="45831" y="812800"/>
                  </a:lnTo>
                  <a:lnTo>
                    <a:pt x="26134" y="838200"/>
                  </a:lnTo>
                  <a:lnTo>
                    <a:pt x="11773" y="850900"/>
                  </a:lnTo>
                  <a:lnTo>
                    <a:pt x="2982" y="876300"/>
                  </a:lnTo>
                  <a:lnTo>
                    <a:pt x="0" y="901700"/>
                  </a:lnTo>
                  <a:lnTo>
                    <a:pt x="3632" y="927100"/>
                  </a:lnTo>
                  <a:lnTo>
                    <a:pt x="14449" y="952500"/>
                  </a:lnTo>
                  <a:lnTo>
                    <a:pt x="32332" y="977900"/>
                  </a:lnTo>
                  <a:lnTo>
                    <a:pt x="57158" y="990600"/>
                  </a:lnTo>
                  <a:lnTo>
                    <a:pt x="88809" y="1016000"/>
                  </a:lnTo>
                  <a:lnTo>
                    <a:pt x="127164" y="1041400"/>
                  </a:lnTo>
                  <a:lnTo>
                    <a:pt x="172102" y="1054100"/>
                  </a:lnTo>
                  <a:lnTo>
                    <a:pt x="223504" y="1079500"/>
                  </a:lnTo>
                  <a:lnTo>
                    <a:pt x="281250" y="1092200"/>
                  </a:lnTo>
                  <a:lnTo>
                    <a:pt x="345218" y="1104900"/>
                  </a:lnTo>
                  <a:lnTo>
                    <a:pt x="415290" y="1117600"/>
                  </a:lnTo>
                  <a:lnTo>
                    <a:pt x="347203" y="1143000"/>
                  </a:lnTo>
                  <a:lnTo>
                    <a:pt x="290547" y="1168400"/>
                  </a:lnTo>
                  <a:lnTo>
                    <a:pt x="245745" y="1206500"/>
                  </a:lnTo>
                  <a:lnTo>
                    <a:pt x="213218" y="1231900"/>
                  </a:lnTo>
                  <a:lnTo>
                    <a:pt x="193392" y="1270000"/>
                  </a:lnTo>
                  <a:lnTo>
                    <a:pt x="186690" y="1295400"/>
                  </a:lnTo>
                  <a:lnTo>
                    <a:pt x="188656" y="1320800"/>
                  </a:lnTo>
                  <a:lnTo>
                    <a:pt x="194551" y="1333500"/>
                  </a:lnTo>
                  <a:lnTo>
                    <a:pt x="204366" y="1358900"/>
                  </a:lnTo>
                  <a:lnTo>
                    <a:pt x="218093" y="1371600"/>
                  </a:lnTo>
                  <a:lnTo>
                    <a:pt x="235725" y="1397000"/>
                  </a:lnTo>
                  <a:lnTo>
                    <a:pt x="257253" y="1409700"/>
                  </a:lnTo>
                  <a:lnTo>
                    <a:pt x="282670" y="1422400"/>
                  </a:lnTo>
                  <a:lnTo>
                    <a:pt x="311968" y="1435100"/>
                  </a:lnTo>
                  <a:lnTo>
                    <a:pt x="345139" y="1460500"/>
                  </a:lnTo>
                  <a:lnTo>
                    <a:pt x="382175" y="1473200"/>
                  </a:lnTo>
                  <a:lnTo>
                    <a:pt x="423068" y="1485900"/>
                  </a:lnTo>
                  <a:lnTo>
                    <a:pt x="467811" y="1498600"/>
                  </a:lnTo>
                  <a:lnTo>
                    <a:pt x="516395" y="1511300"/>
                  </a:lnTo>
                  <a:lnTo>
                    <a:pt x="568813" y="1511300"/>
                  </a:lnTo>
                  <a:lnTo>
                    <a:pt x="625056" y="1524000"/>
                  </a:lnTo>
                  <a:lnTo>
                    <a:pt x="685117" y="1536700"/>
                  </a:lnTo>
                  <a:lnTo>
                    <a:pt x="748989" y="1536700"/>
                  </a:lnTo>
                  <a:lnTo>
                    <a:pt x="816662" y="1549400"/>
                  </a:lnTo>
                  <a:lnTo>
                    <a:pt x="888130" y="1549400"/>
                  </a:lnTo>
                  <a:lnTo>
                    <a:pt x="963384" y="1562100"/>
                  </a:lnTo>
                  <a:lnTo>
                    <a:pt x="1125220" y="1562100"/>
                  </a:lnTo>
                  <a:lnTo>
                    <a:pt x="1156297" y="1574800"/>
                  </a:lnTo>
                  <a:lnTo>
                    <a:pt x="1189406" y="1587500"/>
                  </a:lnTo>
                  <a:lnTo>
                    <a:pt x="1224479" y="1612900"/>
                  </a:lnTo>
                  <a:lnTo>
                    <a:pt x="1261451" y="1625600"/>
                  </a:lnTo>
                  <a:lnTo>
                    <a:pt x="1300256" y="1638300"/>
                  </a:lnTo>
                  <a:lnTo>
                    <a:pt x="1340829" y="1651000"/>
                  </a:lnTo>
                  <a:lnTo>
                    <a:pt x="1383102" y="1663700"/>
                  </a:lnTo>
                  <a:lnTo>
                    <a:pt x="1427011" y="1676400"/>
                  </a:lnTo>
                  <a:lnTo>
                    <a:pt x="1519472" y="1701800"/>
                  </a:lnTo>
                  <a:lnTo>
                    <a:pt x="1617682" y="1727200"/>
                  </a:lnTo>
                  <a:lnTo>
                    <a:pt x="3185160" y="1727200"/>
                  </a:lnTo>
                  <a:lnTo>
                    <a:pt x="3219578" y="1739900"/>
                  </a:lnTo>
                  <a:lnTo>
                    <a:pt x="3255933" y="1752600"/>
                  </a:lnTo>
                  <a:lnTo>
                    <a:pt x="3294146" y="1765300"/>
                  </a:lnTo>
                  <a:lnTo>
                    <a:pt x="3334138" y="1778000"/>
                  </a:lnTo>
                  <a:lnTo>
                    <a:pt x="3375830" y="1790700"/>
                  </a:lnTo>
                  <a:lnTo>
                    <a:pt x="3419144" y="1803400"/>
                  </a:lnTo>
                  <a:lnTo>
                    <a:pt x="3464001" y="1816100"/>
                  </a:lnTo>
                  <a:lnTo>
                    <a:pt x="3558028" y="1841500"/>
                  </a:lnTo>
                  <a:lnTo>
                    <a:pt x="3657282" y="1866900"/>
                  </a:lnTo>
                  <a:lnTo>
                    <a:pt x="4891128" y="1866900"/>
                  </a:lnTo>
                  <a:lnTo>
                    <a:pt x="5000333" y="1841500"/>
                  </a:lnTo>
                  <a:lnTo>
                    <a:pt x="5102584" y="1816100"/>
                  </a:lnTo>
                  <a:lnTo>
                    <a:pt x="5150854" y="1803400"/>
                  </a:lnTo>
                  <a:lnTo>
                    <a:pt x="5197090" y="1790700"/>
                  </a:lnTo>
                  <a:lnTo>
                    <a:pt x="5241191" y="1778000"/>
                  </a:lnTo>
                  <a:lnTo>
                    <a:pt x="5283060" y="1765300"/>
                  </a:lnTo>
                  <a:lnTo>
                    <a:pt x="5322597" y="1739900"/>
                  </a:lnTo>
                  <a:lnTo>
                    <a:pt x="5359704" y="1727200"/>
                  </a:lnTo>
                  <a:lnTo>
                    <a:pt x="5394282" y="1714500"/>
                  </a:lnTo>
                  <a:lnTo>
                    <a:pt x="5426231" y="1689100"/>
                  </a:lnTo>
                  <a:lnTo>
                    <a:pt x="5455453" y="1676400"/>
                  </a:lnTo>
                  <a:lnTo>
                    <a:pt x="5481850" y="1663700"/>
                  </a:lnTo>
                  <a:lnTo>
                    <a:pt x="5505321" y="1638300"/>
                  </a:lnTo>
                  <a:lnTo>
                    <a:pt x="5525770" y="1625600"/>
                  </a:lnTo>
                  <a:lnTo>
                    <a:pt x="6703602" y="1625600"/>
                  </a:lnTo>
                  <a:lnTo>
                    <a:pt x="6759027" y="1612900"/>
                  </a:lnTo>
                  <a:lnTo>
                    <a:pt x="6812078" y="1600200"/>
                  </a:lnTo>
                  <a:lnTo>
                    <a:pt x="6862626" y="1587500"/>
                  </a:lnTo>
                  <a:lnTo>
                    <a:pt x="6910546" y="1574800"/>
                  </a:lnTo>
                  <a:lnTo>
                    <a:pt x="6955709" y="1562100"/>
                  </a:lnTo>
                  <a:lnTo>
                    <a:pt x="6997989" y="1549400"/>
                  </a:lnTo>
                  <a:lnTo>
                    <a:pt x="7037260" y="1524000"/>
                  </a:lnTo>
                  <a:lnTo>
                    <a:pt x="7073393" y="1511300"/>
                  </a:lnTo>
                  <a:lnTo>
                    <a:pt x="7106262" y="1498600"/>
                  </a:lnTo>
                  <a:lnTo>
                    <a:pt x="7135739" y="1473200"/>
                  </a:lnTo>
                  <a:lnTo>
                    <a:pt x="7161699" y="1460500"/>
                  </a:lnTo>
                  <a:lnTo>
                    <a:pt x="7184013" y="1435100"/>
                  </a:lnTo>
                  <a:lnTo>
                    <a:pt x="7202555" y="1409700"/>
                  </a:lnTo>
                  <a:lnTo>
                    <a:pt x="7217198" y="1397000"/>
                  </a:lnTo>
                  <a:lnTo>
                    <a:pt x="7227814" y="1371600"/>
                  </a:lnTo>
                  <a:lnTo>
                    <a:pt x="7234277" y="1346200"/>
                  </a:lnTo>
                  <a:lnTo>
                    <a:pt x="7236459" y="1333500"/>
                  </a:lnTo>
                  <a:lnTo>
                    <a:pt x="7307530" y="1320800"/>
                  </a:lnTo>
                  <a:lnTo>
                    <a:pt x="7445663" y="1320800"/>
                  </a:lnTo>
                  <a:lnTo>
                    <a:pt x="7577728" y="1295400"/>
                  </a:lnTo>
                  <a:lnTo>
                    <a:pt x="7641215" y="1295400"/>
                  </a:lnTo>
                  <a:lnTo>
                    <a:pt x="7762554" y="1270000"/>
                  </a:lnTo>
                  <a:lnTo>
                    <a:pt x="7875657" y="1244600"/>
                  </a:lnTo>
                  <a:lnTo>
                    <a:pt x="7928850" y="1231900"/>
                  </a:lnTo>
                  <a:lnTo>
                    <a:pt x="7979659" y="1219200"/>
                  </a:lnTo>
                  <a:lnTo>
                    <a:pt x="8027975" y="1206500"/>
                  </a:lnTo>
                  <a:lnTo>
                    <a:pt x="8073690" y="1181100"/>
                  </a:lnTo>
                  <a:lnTo>
                    <a:pt x="8116697" y="1168400"/>
                  </a:lnTo>
                  <a:lnTo>
                    <a:pt x="8156885" y="1155700"/>
                  </a:lnTo>
                  <a:lnTo>
                    <a:pt x="8194148" y="1130300"/>
                  </a:lnTo>
                  <a:lnTo>
                    <a:pt x="8228377" y="1117600"/>
                  </a:lnTo>
                  <a:lnTo>
                    <a:pt x="8259462" y="1092200"/>
                  </a:lnTo>
                  <a:lnTo>
                    <a:pt x="8287297" y="1079500"/>
                  </a:lnTo>
                  <a:lnTo>
                    <a:pt x="8311771" y="1054100"/>
                  </a:lnTo>
                  <a:lnTo>
                    <a:pt x="8332778" y="1041400"/>
                  </a:lnTo>
                  <a:lnTo>
                    <a:pt x="8350209" y="1016000"/>
                  </a:lnTo>
                  <a:lnTo>
                    <a:pt x="8363955" y="990600"/>
                  </a:lnTo>
                  <a:lnTo>
                    <a:pt x="8373907" y="977900"/>
                  </a:lnTo>
                  <a:lnTo>
                    <a:pt x="8379958" y="952500"/>
                  </a:lnTo>
                  <a:lnTo>
                    <a:pt x="8382000" y="927100"/>
                  </a:lnTo>
                  <a:lnTo>
                    <a:pt x="8376781" y="889000"/>
                  </a:lnTo>
                  <a:lnTo>
                    <a:pt x="8361441" y="863600"/>
                  </a:lnTo>
                  <a:lnTo>
                    <a:pt x="8336458" y="825500"/>
                  </a:lnTo>
                  <a:lnTo>
                    <a:pt x="8302307" y="800100"/>
                  </a:lnTo>
                  <a:lnTo>
                    <a:pt x="8259464" y="762000"/>
                  </a:lnTo>
                  <a:lnTo>
                    <a:pt x="8208406" y="736600"/>
                  </a:lnTo>
                  <a:lnTo>
                    <a:pt x="8149609" y="711200"/>
                  </a:lnTo>
                  <a:lnTo>
                    <a:pt x="8083550" y="685800"/>
                  </a:lnTo>
                  <a:lnTo>
                    <a:pt x="8125301" y="647700"/>
                  </a:lnTo>
                  <a:lnTo>
                    <a:pt x="8152765" y="622300"/>
                  </a:lnTo>
                  <a:lnTo>
                    <a:pt x="8167846" y="584200"/>
                  </a:lnTo>
                  <a:lnTo>
                    <a:pt x="8172450" y="558800"/>
                  </a:lnTo>
                  <a:lnTo>
                    <a:pt x="8169532" y="533400"/>
                  </a:lnTo>
                  <a:lnTo>
                    <a:pt x="8160917" y="508000"/>
                  </a:lnTo>
                  <a:lnTo>
                    <a:pt x="8146808" y="482600"/>
                  </a:lnTo>
                  <a:lnTo>
                    <a:pt x="8127412" y="457200"/>
                  </a:lnTo>
                  <a:lnTo>
                    <a:pt x="8102934" y="444500"/>
                  </a:lnTo>
                  <a:lnTo>
                    <a:pt x="8073578" y="419100"/>
                  </a:lnTo>
                  <a:lnTo>
                    <a:pt x="8039549" y="393700"/>
                  </a:lnTo>
                  <a:lnTo>
                    <a:pt x="8001054" y="381000"/>
                  </a:lnTo>
                  <a:lnTo>
                    <a:pt x="7958296" y="355600"/>
                  </a:lnTo>
                  <a:lnTo>
                    <a:pt x="7911481" y="342900"/>
                  </a:lnTo>
                  <a:lnTo>
                    <a:pt x="7860815" y="330200"/>
                  </a:lnTo>
                  <a:lnTo>
                    <a:pt x="7806501" y="304800"/>
                  </a:lnTo>
                  <a:lnTo>
                    <a:pt x="7748747" y="292100"/>
                  </a:lnTo>
                  <a:lnTo>
                    <a:pt x="7623733" y="266700"/>
                  </a:lnTo>
                  <a:close/>
                </a:path>
                <a:path w="8382000" h="1905000">
                  <a:moveTo>
                    <a:pt x="2907822" y="1778000"/>
                  </a:moveTo>
                  <a:lnTo>
                    <a:pt x="2057487" y="1778000"/>
                  </a:lnTo>
                  <a:lnTo>
                    <a:pt x="2116659" y="1790700"/>
                  </a:lnTo>
                  <a:lnTo>
                    <a:pt x="2873050" y="1790700"/>
                  </a:lnTo>
                  <a:lnTo>
                    <a:pt x="2907822" y="1778000"/>
                  </a:lnTo>
                  <a:close/>
                </a:path>
                <a:path w="8382000" h="1905000">
                  <a:moveTo>
                    <a:pt x="3006465" y="1765300"/>
                  </a:moveTo>
                  <a:lnTo>
                    <a:pt x="1941546" y="1765300"/>
                  </a:lnTo>
                  <a:lnTo>
                    <a:pt x="1999095" y="1778000"/>
                  </a:lnTo>
                  <a:lnTo>
                    <a:pt x="2986183" y="1778000"/>
                  </a:lnTo>
                  <a:lnTo>
                    <a:pt x="3006465" y="1765300"/>
                  </a:lnTo>
                  <a:close/>
                </a:path>
                <a:path w="8382000" h="1905000">
                  <a:moveTo>
                    <a:pt x="3061612" y="1752600"/>
                  </a:moveTo>
                  <a:lnTo>
                    <a:pt x="1829247" y="1752600"/>
                  </a:lnTo>
                  <a:lnTo>
                    <a:pt x="1884908" y="1765300"/>
                  </a:lnTo>
                  <a:lnTo>
                    <a:pt x="3043336" y="1765300"/>
                  </a:lnTo>
                  <a:lnTo>
                    <a:pt x="3061612" y="1752600"/>
                  </a:lnTo>
                  <a:close/>
                </a:path>
                <a:path w="8382000" h="1905000">
                  <a:moveTo>
                    <a:pt x="3153348" y="1727200"/>
                  </a:moveTo>
                  <a:lnTo>
                    <a:pt x="1668780" y="1727200"/>
                  </a:lnTo>
                  <a:lnTo>
                    <a:pt x="1774628" y="1752600"/>
                  </a:lnTo>
                  <a:lnTo>
                    <a:pt x="3080908" y="1752600"/>
                  </a:lnTo>
                  <a:lnTo>
                    <a:pt x="3102066" y="1739900"/>
                  </a:lnTo>
                  <a:lnTo>
                    <a:pt x="3125932" y="1739900"/>
                  </a:lnTo>
                  <a:lnTo>
                    <a:pt x="3153348" y="1727200"/>
                  </a:lnTo>
                  <a:close/>
                </a:path>
                <a:path w="8382000" h="1905000">
                  <a:moveTo>
                    <a:pt x="6328289" y="1663700"/>
                  </a:moveTo>
                  <a:lnTo>
                    <a:pt x="5909780" y="1663700"/>
                  </a:lnTo>
                  <a:lnTo>
                    <a:pt x="5961181" y="1676400"/>
                  </a:lnTo>
                  <a:lnTo>
                    <a:pt x="6259795" y="1676400"/>
                  </a:lnTo>
                  <a:lnTo>
                    <a:pt x="6328289" y="1663700"/>
                  </a:lnTo>
                  <a:close/>
                </a:path>
                <a:path w="8382000" h="1905000">
                  <a:moveTo>
                    <a:pt x="6586134" y="1638300"/>
                  </a:moveTo>
                  <a:lnTo>
                    <a:pt x="5663445" y="1638300"/>
                  </a:lnTo>
                  <a:lnTo>
                    <a:pt x="5711142" y="1651000"/>
                  </a:lnTo>
                  <a:lnTo>
                    <a:pt x="5759669" y="1651000"/>
                  </a:lnTo>
                  <a:lnTo>
                    <a:pt x="5808980" y="1663700"/>
                  </a:lnTo>
                  <a:lnTo>
                    <a:pt x="6460691" y="1663700"/>
                  </a:lnTo>
                  <a:lnTo>
                    <a:pt x="6586134" y="1638300"/>
                  </a:lnTo>
                  <a:close/>
                </a:path>
                <a:path w="8382000" h="1905000">
                  <a:moveTo>
                    <a:pt x="6703602" y="1625600"/>
                  </a:moveTo>
                  <a:lnTo>
                    <a:pt x="5570715" y="1625600"/>
                  </a:lnTo>
                  <a:lnTo>
                    <a:pt x="5616622" y="1638300"/>
                  </a:lnTo>
                  <a:lnTo>
                    <a:pt x="6645929" y="1638300"/>
                  </a:lnTo>
                  <a:lnTo>
                    <a:pt x="6703602" y="1625600"/>
                  </a:lnTo>
                  <a:close/>
                </a:path>
                <a:path w="8382000" h="1905000">
                  <a:moveTo>
                    <a:pt x="2612542" y="215900"/>
                  </a:moveTo>
                  <a:lnTo>
                    <a:pt x="1500060" y="215900"/>
                  </a:lnTo>
                  <a:lnTo>
                    <a:pt x="1443430" y="228600"/>
                  </a:lnTo>
                  <a:lnTo>
                    <a:pt x="1281421" y="266700"/>
                  </a:lnTo>
                  <a:lnTo>
                    <a:pt x="7556885" y="266700"/>
                  </a:lnTo>
                  <a:lnTo>
                    <a:pt x="7415530" y="241300"/>
                  </a:lnTo>
                  <a:lnTo>
                    <a:pt x="7401090" y="228600"/>
                  </a:lnTo>
                  <a:lnTo>
                    <a:pt x="2659516" y="228600"/>
                  </a:lnTo>
                  <a:lnTo>
                    <a:pt x="2612542" y="215900"/>
                  </a:lnTo>
                  <a:close/>
                </a:path>
                <a:path w="8382000" h="1905000">
                  <a:moveTo>
                    <a:pt x="4115711" y="101600"/>
                  </a:moveTo>
                  <a:lnTo>
                    <a:pt x="3113814" y="101600"/>
                  </a:lnTo>
                  <a:lnTo>
                    <a:pt x="3015700" y="127000"/>
                  </a:lnTo>
                  <a:lnTo>
                    <a:pt x="2969355" y="139700"/>
                  </a:lnTo>
                  <a:lnTo>
                    <a:pt x="2924954" y="152400"/>
                  </a:lnTo>
                  <a:lnTo>
                    <a:pt x="2882600" y="165100"/>
                  </a:lnTo>
                  <a:lnTo>
                    <a:pt x="2842394" y="177800"/>
                  </a:lnTo>
                  <a:lnTo>
                    <a:pt x="2804438" y="190500"/>
                  </a:lnTo>
                  <a:lnTo>
                    <a:pt x="2735689" y="215900"/>
                  </a:lnTo>
                  <a:lnTo>
                    <a:pt x="2705100" y="228600"/>
                  </a:lnTo>
                  <a:lnTo>
                    <a:pt x="7401090" y="228600"/>
                  </a:lnTo>
                  <a:lnTo>
                    <a:pt x="7382275" y="203200"/>
                  </a:lnTo>
                  <a:lnTo>
                    <a:pt x="7359258" y="190500"/>
                  </a:lnTo>
                  <a:lnTo>
                    <a:pt x="7332218" y="165100"/>
                  </a:lnTo>
                  <a:lnTo>
                    <a:pt x="7301329" y="152400"/>
                  </a:lnTo>
                  <a:lnTo>
                    <a:pt x="4349750" y="152400"/>
                  </a:lnTo>
                  <a:lnTo>
                    <a:pt x="4306941" y="139700"/>
                  </a:lnTo>
                  <a:lnTo>
                    <a:pt x="4261927" y="127000"/>
                  </a:lnTo>
                  <a:lnTo>
                    <a:pt x="4214914" y="127000"/>
                  </a:lnTo>
                  <a:lnTo>
                    <a:pt x="4115711" y="101600"/>
                  </a:lnTo>
                  <a:close/>
                </a:path>
                <a:path w="8382000" h="1905000">
                  <a:moveTo>
                    <a:pt x="2514989" y="203200"/>
                  </a:moveTo>
                  <a:lnTo>
                    <a:pt x="1616516" y="203200"/>
                  </a:lnTo>
                  <a:lnTo>
                    <a:pt x="1557797" y="215900"/>
                  </a:lnTo>
                  <a:lnTo>
                    <a:pt x="2564319" y="215900"/>
                  </a:lnTo>
                  <a:lnTo>
                    <a:pt x="2514989" y="203200"/>
                  </a:lnTo>
                  <a:close/>
                </a:path>
                <a:path w="8382000" h="1905000">
                  <a:moveTo>
                    <a:pt x="2413580" y="190500"/>
                  </a:moveTo>
                  <a:lnTo>
                    <a:pt x="1736412" y="190500"/>
                  </a:lnTo>
                  <a:lnTo>
                    <a:pt x="1676096" y="203200"/>
                  </a:lnTo>
                  <a:lnTo>
                    <a:pt x="2464695" y="203200"/>
                  </a:lnTo>
                  <a:lnTo>
                    <a:pt x="2413580" y="190500"/>
                  </a:lnTo>
                  <a:close/>
                </a:path>
                <a:path w="8382000" h="1905000">
                  <a:moveTo>
                    <a:pt x="2203741" y="177800"/>
                  </a:moveTo>
                  <a:lnTo>
                    <a:pt x="1858756" y="177800"/>
                  </a:lnTo>
                  <a:lnTo>
                    <a:pt x="1797339" y="190500"/>
                  </a:lnTo>
                  <a:lnTo>
                    <a:pt x="2256723" y="190500"/>
                  </a:lnTo>
                  <a:lnTo>
                    <a:pt x="2203741" y="177800"/>
                  </a:lnTo>
                  <a:close/>
                </a:path>
                <a:path w="8382000" h="1905000">
                  <a:moveTo>
                    <a:pt x="5452107" y="25400"/>
                  </a:moveTo>
                  <a:lnTo>
                    <a:pt x="4761321" y="25400"/>
                  </a:lnTo>
                  <a:lnTo>
                    <a:pt x="4659153" y="50800"/>
                  </a:lnTo>
                  <a:lnTo>
                    <a:pt x="4611121" y="50800"/>
                  </a:lnTo>
                  <a:lnTo>
                    <a:pt x="4565379" y="63500"/>
                  </a:lnTo>
                  <a:lnTo>
                    <a:pt x="4522119" y="76200"/>
                  </a:lnTo>
                  <a:lnTo>
                    <a:pt x="4481532" y="88900"/>
                  </a:lnTo>
                  <a:lnTo>
                    <a:pt x="4443810" y="101600"/>
                  </a:lnTo>
                  <a:lnTo>
                    <a:pt x="4409144" y="127000"/>
                  </a:lnTo>
                  <a:lnTo>
                    <a:pt x="4377727" y="139700"/>
                  </a:lnTo>
                  <a:lnTo>
                    <a:pt x="4349750" y="152400"/>
                  </a:lnTo>
                  <a:lnTo>
                    <a:pt x="7301329" y="152400"/>
                  </a:lnTo>
                  <a:lnTo>
                    <a:pt x="7266768" y="127000"/>
                  </a:lnTo>
                  <a:lnTo>
                    <a:pt x="7228712" y="114300"/>
                  </a:lnTo>
                  <a:lnTo>
                    <a:pt x="7187336" y="101600"/>
                  </a:lnTo>
                  <a:lnTo>
                    <a:pt x="5769610" y="101600"/>
                  </a:lnTo>
                  <a:lnTo>
                    <a:pt x="5732305" y="88900"/>
                  </a:lnTo>
                  <a:lnTo>
                    <a:pt x="5692022" y="76200"/>
                  </a:lnTo>
                  <a:lnTo>
                    <a:pt x="5648936" y="63500"/>
                  </a:lnTo>
                  <a:lnTo>
                    <a:pt x="5603225" y="63500"/>
                  </a:lnTo>
                  <a:lnTo>
                    <a:pt x="5555065" y="50800"/>
                  </a:lnTo>
                  <a:lnTo>
                    <a:pt x="5504633" y="38100"/>
                  </a:lnTo>
                  <a:lnTo>
                    <a:pt x="5452107" y="25400"/>
                  </a:lnTo>
                  <a:close/>
                </a:path>
                <a:path w="8382000" h="1905000">
                  <a:moveTo>
                    <a:pt x="3902355" y="76200"/>
                  </a:moveTo>
                  <a:lnTo>
                    <a:pt x="3273011" y="76200"/>
                  </a:lnTo>
                  <a:lnTo>
                    <a:pt x="3165378" y="101600"/>
                  </a:lnTo>
                  <a:lnTo>
                    <a:pt x="4063933" y="101600"/>
                  </a:lnTo>
                  <a:lnTo>
                    <a:pt x="4010977" y="88900"/>
                  </a:lnTo>
                  <a:lnTo>
                    <a:pt x="3957049" y="88900"/>
                  </a:lnTo>
                  <a:lnTo>
                    <a:pt x="3902355" y="76200"/>
                  </a:lnTo>
                  <a:close/>
                </a:path>
                <a:path w="8382000" h="1905000">
                  <a:moveTo>
                    <a:pt x="6879240" y="25400"/>
                  </a:moveTo>
                  <a:lnTo>
                    <a:pt x="6120230" y="25400"/>
                  </a:lnTo>
                  <a:lnTo>
                    <a:pt x="6022207" y="50800"/>
                  </a:lnTo>
                  <a:lnTo>
                    <a:pt x="5975444" y="50800"/>
                  </a:lnTo>
                  <a:lnTo>
                    <a:pt x="5930362" y="63500"/>
                  </a:lnTo>
                  <a:lnTo>
                    <a:pt x="5887100" y="76200"/>
                  </a:lnTo>
                  <a:lnTo>
                    <a:pt x="5845795" y="88900"/>
                  </a:lnTo>
                  <a:lnTo>
                    <a:pt x="5806586" y="101600"/>
                  </a:lnTo>
                  <a:lnTo>
                    <a:pt x="7187336" y="101600"/>
                  </a:lnTo>
                  <a:lnTo>
                    <a:pt x="7142817" y="88900"/>
                  </a:lnTo>
                  <a:lnTo>
                    <a:pt x="7095331" y="76200"/>
                  </a:lnTo>
                  <a:lnTo>
                    <a:pt x="7045054" y="63500"/>
                  </a:lnTo>
                  <a:lnTo>
                    <a:pt x="6992162" y="50800"/>
                  </a:lnTo>
                  <a:lnTo>
                    <a:pt x="6879240" y="25400"/>
                  </a:lnTo>
                  <a:close/>
                </a:path>
                <a:path w="8382000" h="1905000">
                  <a:moveTo>
                    <a:pt x="3791489" y="63500"/>
                  </a:moveTo>
                  <a:lnTo>
                    <a:pt x="3444186" y="63500"/>
                  </a:lnTo>
                  <a:lnTo>
                    <a:pt x="3385967" y="76200"/>
                  </a:lnTo>
                  <a:lnTo>
                    <a:pt x="3847100" y="76200"/>
                  </a:lnTo>
                  <a:lnTo>
                    <a:pt x="3791489" y="63500"/>
                  </a:lnTo>
                  <a:close/>
                </a:path>
                <a:path w="8382000" h="1905000">
                  <a:moveTo>
                    <a:pt x="5341476" y="12700"/>
                  </a:moveTo>
                  <a:lnTo>
                    <a:pt x="4870350" y="12700"/>
                  </a:lnTo>
                  <a:lnTo>
                    <a:pt x="4815074" y="25400"/>
                  </a:lnTo>
                  <a:lnTo>
                    <a:pt x="5397662" y="25400"/>
                  </a:lnTo>
                  <a:lnTo>
                    <a:pt x="5341476" y="12700"/>
                  </a:lnTo>
                  <a:close/>
                </a:path>
                <a:path w="8382000" h="1905000">
                  <a:moveTo>
                    <a:pt x="6757974" y="12700"/>
                  </a:moveTo>
                  <a:lnTo>
                    <a:pt x="6223329" y="12700"/>
                  </a:lnTo>
                  <a:lnTo>
                    <a:pt x="6171214" y="25400"/>
                  </a:lnTo>
                  <a:lnTo>
                    <a:pt x="6819562" y="25400"/>
                  </a:lnTo>
                  <a:lnTo>
                    <a:pt x="6757974" y="12700"/>
                  </a:lnTo>
                  <a:close/>
                </a:path>
                <a:path w="8382000" h="1905000">
                  <a:moveTo>
                    <a:pt x="5102860" y="0"/>
                  </a:moveTo>
                  <a:lnTo>
                    <a:pt x="5043405" y="12700"/>
                  </a:lnTo>
                  <a:lnTo>
                    <a:pt x="5164241" y="12700"/>
                  </a:lnTo>
                  <a:lnTo>
                    <a:pt x="5102860" y="0"/>
                  </a:lnTo>
                  <a:close/>
                </a:path>
                <a:path w="8382000" h="1905000">
                  <a:moveTo>
                    <a:pt x="6496050" y="0"/>
                  </a:moveTo>
                  <a:lnTo>
                    <a:pt x="6440345" y="12700"/>
                  </a:lnTo>
                  <a:lnTo>
                    <a:pt x="6563514" y="12700"/>
                  </a:lnTo>
                  <a:lnTo>
                    <a:pt x="649605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7199" y="1523999"/>
              <a:ext cx="8382000" cy="1905000"/>
            </a:xfrm>
            <a:custGeom>
              <a:avLst/>
              <a:gdLst/>
              <a:ahLst/>
              <a:cxnLst/>
              <a:rect l="l" t="t" r="r" b="b"/>
              <a:pathLst>
                <a:path w="8382000" h="1905000">
                  <a:moveTo>
                    <a:pt x="749300" y="631189"/>
                  </a:moveTo>
                  <a:lnTo>
                    <a:pt x="738051" y="610981"/>
                  </a:lnTo>
                  <a:lnTo>
                    <a:pt x="731002" y="590870"/>
                  </a:lnTo>
                  <a:lnTo>
                    <a:pt x="728029" y="570886"/>
                  </a:lnTo>
                  <a:lnTo>
                    <a:pt x="729008" y="551058"/>
                  </a:lnTo>
                  <a:lnTo>
                    <a:pt x="742327" y="511986"/>
                  </a:lnTo>
                  <a:lnTo>
                    <a:pt x="769970" y="473887"/>
                  </a:lnTo>
                  <a:lnTo>
                    <a:pt x="810948" y="436994"/>
                  </a:lnTo>
                  <a:lnTo>
                    <a:pt x="864271" y="401541"/>
                  </a:lnTo>
                  <a:lnTo>
                    <a:pt x="928949" y="367761"/>
                  </a:lnTo>
                  <a:lnTo>
                    <a:pt x="965237" y="351571"/>
                  </a:lnTo>
                  <a:lnTo>
                    <a:pt x="1003992" y="335887"/>
                  </a:lnTo>
                  <a:lnTo>
                    <a:pt x="1045092" y="320737"/>
                  </a:lnTo>
                  <a:lnTo>
                    <a:pt x="1088412" y="306151"/>
                  </a:lnTo>
                  <a:lnTo>
                    <a:pt x="1133828" y="292159"/>
                  </a:lnTo>
                  <a:lnTo>
                    <a:pt x="1181218" y="278789"/>
                  </a:lnTo>
                  <a:lnTo>
                    <a:pt x="1230457" y="266070"/>
                  </a:lnTo>
                  <a:lnTo>
                    <a:pt x="1281421" y="254031"/>
                  </a:lnTo>
                  <a:lnTo>
                    <a:pt x="1333987" y="242702"/>
                  </a:lnTo>
                  <a:lnTo>
                    <a:pt x="1388032" y="232112"/>
                  </a:lnTo>
                  <a:lnTo>
                    <a:pt x="1443430" y="222290"/>
                  </a:lnTo>
                  <a:lnTo>
                    <a:pt x="1500060" y="213265"/>
                  </a:lnTo>
                  <a:lnTo>
                    <a:pt x="1557797" y="205067"/>
                  </a:lnTo>
                  <a:lnTo>
                    <a:pt x="1616516" y="197723"/>
                  </a:lnTo>
                  <a:lnTo>
                    <a:pt x="1676096" y="191264"/>
                  </a:lnTo>
                  <a:lnTo>
                    <a:pt x="1736412" y="185719"/>
                  </a:lnTo>
                  <a:lnTo>
                    <a:pt x="1797339" y="181117"/>
                  </a:lnTo>
                  <a:lnTo>
                    <a:pt x="1858756" y="177487"/>
                  </a:lnTo>
                  <a:lnTo>
                    <a:pt x="1920537" y="174858"/>
                  </a:lnTo>
                  <a:lnTo>
                    <a:pt x="1982560" y="173259"/>
                  </a:lnTo>
                  <a:lnTo>
                    <a:pt x="2044700" y="172720"/>
                  </a:lnTo>
                  <a:lnTo>
                    <a:pt x="2097587" y="172849"/>
                  </a:lnTo>
                  <a:lnTo>
                    <a:pt x="2150649" y="173800"/>
                  </a:lnTo>
                  <a:lnTo>
                    <a:pt x="2203741" y="175539"/>
                  </a:lnTo>
                  <a:lnTo>
                    <a:pt x="2256723" y="178031"/>
                  </a:lnTo>
                  <a:lnTo>
                    <a:pt x="2309451" y="181240"/>
                  </a:lnTo>
                  <a:lnTo>
                    <a:pt x="2361784" y="185133"/>
                  </a:lnTo>
                  <a:lnTo>
                    <a:pt x="2413580" y="189674"/>
                  </a:lnTo>
                  <a:lnTo>
                    <a:pt x="2464695" y="194829"/>
                  </a:lnTo>
                  <a:lnTo>
                    <a:pt x="2514989" y="200564"/>
                  </a:lnTo>
                  <a:lnTo>
                    <a:pt x="2564319" y="206842"/>
                  </a:lnTo>
                  <a:lnTo>
                    <a:pt x="2612542" y="213631"/>
                  </a:lnTo>
                  <a:lnTo>
                    <a:pt x="2659516" y="220895"/>
                  </a:lnTo>
                  <a:lnTo>
                    <a:pt x="2705100" y="228600"/>
                  </a:lnTo>
                  <a:lnTo>
                    <a:pt x="2735689" y="212107"/>
                  </a:lnTo>
                  <a:lnTo>
                    <a:pt x="2804438" y="181291"/>
                  </a:lnTo>
                  <a:lnTo>
                    <a:pt x="2842394" y="167008"/>
                  </a:lnTo>
                  <a:lnTo>
                    <a:pt x="2882600" y="153502"/>
                  </a:lnTo>
                  <a:lnTo>
                    <a:pt x="2924954" y="140792"/>
                  </a:lnTo>
                  <a:lnTo>
                    <a:pt x="2969355" y="128899"/>
                  </a:lnTo>
                  <a:lnTo>
                    <a:pt x="3015700" y="117842"/>
                  </a:lnTo>
                  <a:lnTo>
                    <a:pt x="3063887" y="107642"/>
                  </a:lnTo>
                  <a:lnTo>
                    <a:pt x="3113814" y="98318"/>
                  </a:lnTo>
                  <a:lnTo>
                    <a:pt x="3165378" y="89891"/>
                  </a:lnTo>
                  <a:lnTo>
                    <a:pt x="3218478" y="82381"/>
                  </a:lnTo>
                  <a:lnTo>
                    <a:pt x="3273011" y="75807"/>
                  </a:lnTo>
                  <a:lnTo>
                    <a:pt x="3328874" y="70189"/>
                  </a:lnTo>
                  <a:lnTo>
                    <a:pt x="3385967" y="65548"/>
                  </a:lnTo>
                  <a:lnTo>
                    <a:pt x="3444186" y="61904"/>
                  </a:lnTo>
                  <a:lnTo>
                    <a:pt x="3503429" y="59276"/>
                  </a:lnTo>
                  <a:lnTo>
                    <a:pt x="3563594" y="57684"/>
                  </a:lnTo>
                  <a:lnTo>
                    <a:pt x="3624579" y="57150"/>
                  </a:lnTo>
                  <a:lnTo>
                    <a:pt x="3680024" y="58375"/>
                  </a:lnTo>
                  <a:lnTo>
                    <a:pt x="3735729" y="60419"/>
                  </a:lnTo>
                  <a:lnTo>
                    <a:pt x="3791489" y="63285"/>
                  </a:lnTo>
                  <a:lnTo>
                    <a:pt x="3847100" y="66976"/>
                  </a:lnTo>
                  <a:lnTo>
                    <a:pt x="3902355" y="71495"/>
                  </a:lnTo>
                  <a:lnTo>
                    <a:pt x="3957049" y="76844"/>
                  </a:lnTo>
                  <a:lnTo>
                    <a:pt x="4010977" y="83026"/>
                  </a:lnTo>
                  <a:lnTo>
                    <a:pt x="4063933" y="90044"/>
                  </a:lnTo>
                  <a:lnTo>
                    <a:pt x="4115711" y="97900"/>
                  </a:lnTo>
                  <a:lnTo>
                    <a:pt x="4166107" y="106598"/>
                  </a:lnTo>
                  <a:lnTo>
                    <a:pt x="4214914" y="116140"/>
                  </a:lnTo>
                  <a:lnTo>
                    <a:pt x="4261927" y="126529"/>
                  </a:lnTo>
                  <a:lnTo>
                    <a:pt x="4306941" y="137768"/>
                  </a:lnTo>
                  <a:lnTo>
                    <a:pt x="4349750" y="149860"/>
                  </a:lnTo>
                  <a:lnTo>
                    <a:pt x="4377727" y="132480"/>
                  </a:lnTo>
                  <a:lnTo>
                    <a:pt x="4443810" y="100660"/>
                  </a:lnTo>
                  <a:lnTo>
                    <a:pt x="4481532" y="86260"/>
                  </a:lnTo>
                  <a:lnTo>
                    <a:pt x="4522119" y="72895"/>
                  </a:lnTo>
                  <a:lnTo>
                    <a:pt x="4565379" y="60585"/>
                  </a:lnTo>
                  <a:lnTo>
                    <a:pt x="4611121" y="49350"/>
                  </a:lnTo>
                  <a:lnTo>
                    <a:pt x="4659153" y="39211"/>
                  </a:lnTo>
                  <a:lnTo>
                    <a:pt x="4709284" y="30188"/>
                  </a:lnTo>
                  <a:lnTo>
                    <a:pt x="4761321" y="22301"/>
                  </a:lnTo>
                  <a:lnTo>
                    <a:pt x="4815074" y="15572"/>
                  </a:lnTo>
                  <a:lnTo>
                    <a:pt x="4870350" y="10021"/>
                  </a:lnTo>
                  <a:lnTo>
                    <a:pt x="4926959" y="5667"/>
                  </a:lnTo>
                  <a:lnTo>
                    <a:pt x="4984707" y="2532"/>
                  </a:lnTo>
                  <a:lnTo>
                    <a:pt x="5043405" y="636"/>
                  </a:lnTo>
                  <a:lnTo>
                    <a:pt x="5102860" y="0"/>
                  </a:lnTo>
                  <a:lnTo>
                    <a:pt x="5164241" y="691"/>
                  </a:lnTo>
                  <a:lnTo>
                    <a:pt x="5224589" y="2735"/>
                  </a:lnTo>
                  <a:lnTo>
                    <a:pt x="5283726" y="6086"/>
                  </a:lnTo>
                  <a:lnTo>
                    <a:pt x="5341476" y="10701"/>
                  </a:lnTo>
                  <a:lnTo>
                    <a:pt x="5397662" y="16532"/>
                  </a:lnTo>
                  <a:lnTo>
                    <a:pt x="5452107" y="23536"/>
                  </a:lnTo>
                  <a:lnTo>
                    <a:pt x="5504633" y="31667"/>
                  </a:lnTo>
                  <a:lnTo>
                    <a:pt x="5555065" y="40880"/>
                  </a:lnTo>
                  <a:lnTo>
                    <a:pt x="5603225" y="51130"/>
                  </a:lnTo>
                  <a:lnTo>
                    <a:pt x="5648936" y="62372"/>
                  </a:lnTo>
                  <a:lnTo>
                    <a:pt x="5692022" y="74561"/>
                  </a:lnTo>
                  <a:lnTo>
                    <a:pt x="5732305" y="87652"/>
                  </a:lnTo>
                  <a:lnTo>
                    <a:pt x="5769610" y="101600"/>
                  </a:lnTo>
                  <a:lnTo>
                    <a:pt x="5806586" y="89242"/>
                  </a:lnTo>
                  <a:lnTo>
                    <a:pt x="5845795" y="77584"/>
                  </a:lnTo>
                  <a:lnTo>
                    <a:pt x="5887100" y="66649"/>
                  </a:lnTo>
                  <a:lnTo>
                    <a:pt x="5930362" y="56459"/>
                  </a:lnTo>
                  <a:lnTo>
                    <a:pt x="5975444" y="47037"/>
                  </a:lnTo>
                  <a:lnTo>
                    <a:pt x="6022207" y="38404"/>
                  </a:lnTo>
                  <a:lnTo>
                    <a:pt x="6070516" y="30585"/>
                  </a:lnTo>
                  <a:lnTo>
                    <a:pt x="6120230" y="23601"/>
                  </a:lnTo>
                  <a:lnTo>
                    <a:pt x="6171214" y="17475"/>
                  </a:lnTo>
                  <a:lnTo>
                    <a:pt x="6223329" y="12229"/>
                  </a:lnTo>
                  <a:lnTo>
                    <a:pt x="6276437" y="7887"/>
                  </a:lnTo>
                  <a:lnTo>
                    <a:pt x="6330401" y="4470"/>
                  </a:lnTo>
                  <a:lnTo>
                    <a:pt x="6385083" y="2001"/>
                  </a:lnTo>
                  <a:lnTo>
                    <a:pt x="6440345" y="504"/>
                  </a:lnTo>
                  <a:lnTo>
                    <a:pt x="6496050" y="0"/>
                  </a:lnTo>
                  <a:lnTo>
                    <a:pt x="6563514" y="735"/>
                  </a:lnTo>
                  <a:lnTo>
                    <a:pt x="6629774" y="2913"/>
                  </a:lnTo>
                  <a:lnTo>
                    <a:pt x="6694653" y="6489"/>
                  </a:lnTo>
                  <a:lnTo>
                    <a:pt x="6757974" y="11419"/>
                  </a:lnTo>
                  <a:lnTo>
                    <a:pt x="6819562" y="17660"/>
                  </a:lnTo>
                  <a:lnTo>
                    <a:pt x="6879240" y="25168"/>
                  </a:lnTo>
                  <a:lnTo>
                    <a:pt x="6936832" y="33899"/>
                  </a:lnTo>
                  <a:lnTo>
                    <a:pt x="6992162" y="43809"/>
                  </a:lnTo>
                  <a:lnTo>
                    <a:pt x="7045054" y="54855"/>
                  </a:lnTo>
                  <a:lnTo>
                    <a:pt x="7095331" y="66992"/>
                  </a:lnTo>
                  <a:lnTo>
                    <a:pt x="7142817" y="80177"/>
                  </a:lnTo>
                  <a:lnTo>
                    <a:pt x="7187336" y="94366"/>
                  </a:lnTo>
                  <a:lnTo>
                    <a:pt x="7228712" y="109514"/>
                  </a:lnTo>
                  <a:lnTo>
                    <a:pt x="7266768" y="125580"/>
                  </a:lnTo>
                  <a:lnTo>
                    <a:pt x="7301329" y="142517"/>
                  </a:lnTo>
                  <a:lnTo>
                    <a:pt x="7359258" y="178835"/>
                  </a:lnTo>
                  <a:lnTo>
                    <a:pt x="7401090" y="218117"/>
                  </a:lnTo>
                  <a:lnTo>
                    <a:pt x="7415530" y="238760"/>
                  </a:lnTo>
                  <a:lnTo>
                    <a:pt x="7487415" y="245920"/>
                  </a:lnTo>
                  <a:lnTo>
                    <a:pt x="7556885" y="254653"/>
                  </a:lnTo>
                  <a:lnTo>
                    <a:pt x="7623733" y="264883"/>
                  </a:lnTo>
                  <a:lnTo>
                    <a:pt x="7687755" y="276535"/>
                  </a:lnTo>
                  <a:lnTo>
                    <a:pt x="7748747" y="289537"/>
                  </a:lnTo>
                  <a:lnTo>
                    <a:pt x="7806501" y="303812"/>
                  </a:lnTo>
                  <a:lnTo>
                    <a:pt x="7860815" y="319286"/>
                  </a:lnTo>
                  <a:lnTo>
                    <a:pt x="7911481" y="335886"/>
                  </a:lnTo>
                  <a:lnTo>
                    <a:pt x="7958296" y="353536"/>
                  </a:lnTo>
                  <a:lnTo>
                    <a:pt x="8001054" y="372162"/>
                  </a:lnTo>
                  <a:lnTo>
                    <a:pt x="8039549" y="391689"/>
                  </a:lnTo>
                  <a:lnTo>
                    <a:pt x="8073578" y="412044"/>
                  </a:lnTo>
                  <a:lnTo>
                    <a:pt x="8127412" y="454936"/>
                  </a:lnTo>
                  <a:lnTo>
                    <a:pt x="8160917" y="500244"/>
                  </a:lnTo>
                  <a:lnTo>
                    <a:pt x="8172450" y="547370"/>
                  </a:lnTo>
                  <a:lnTo>
                    <a:pt x="8167846" y="580429"/>
                  </a:lnTo>
                  <a:lnTo>
                    <a:pt x="8152765" y="612775"/>
                  </a:lnTo>
                  <a:lnTo>
                    <a:pt x="8125301" y="644167"/>
                  </a:lnTo>
                  <a:lnTo>
                    <a:pt x="8083550" y="674370"/>
                  </a:lnTo>
                  <a:lnTo>
                    <a:pt x="8149609" y="701784"/>
                  </a:lnTo>
                  <a:lnTo>
                    <a:pt x="8208406" y="730567"/>
                  </a:lnTo>
                  <a:lnTo>
                    <a:pt x="8259464" y="760541"/>
                  </a:lnTo>
                  <a:lnTo>
                    <a:pt x="8302307" y="791527"/>
                  </a:lnTo>
                  <a:lnTo>
                    <a:pt x="8336458" y="823346"/>
                  </a:lnTo>
                  <a:lnTo>
                    <a:pt x="8361441" y="855821"/>
                  </a:lnTo>
                  <a:lnTo>
                    <a:pt x="8382000" y="922020"/>
                  </a:lnTo>
                  <a:lnTo>
                    <a:pt x="8379958" y="944320"/>
                  </a:lnTo>
                  <a:lnTo>
                    <a:pt x="8363955" y="988004"/>
                  </a:lnTo>
                  <a:lnTo>
                    <a:pt x="8332778" y="1030243"/>
                  </a:lnTo>
                  <a:lnTo>
                    <a:pt x="8287297" y="1070771"/>
                  </a:lnTo>
                  <a:lnTo>
                    <a:pt x="8228377" y="1109321"/>
                  </a:lnTo>
                  <a:lnTo>
                    <a:pt x="8194148" y="1127771"/>
                  </a:lnTo>
                  <a:lnTo>
                    <a:pt x="8156885" y="1145628"/>
                  </a:lnTo>
                  <a:lnTo>
                    <a:pt x="8116697" y="1162856"/>
                  </a:lnTo>
                  <a:lnTo>
                    <a:pt x="8073690" y="1179424"/>
                  </a:lnTo>
                  <a:lnTo>
                    <a:pt x="8027975" y="1195297"/>
                  </a:lnTo>
                  <a:lnTo>
                    <a:pt x="7979659" y="1210444"/>
                  </a:lnTo>
                  <a:lnTo>
                    <a:pt x="7928850" y="1224829"/>
                  </a:lnTo>
                  <a:lnTo>
                    <a:pt x="7875657" y="1238421"/>
                  </a:lnTo>
                  <a:lnTo>
                    <a:pt x="7820189" y="1251185"/>
                  </a:lnTo>
                  <a:lnTo>
                    <a:pt x="7762554" y="1263088"/>
                  </a:lnTo>
                  <a:lnTo>
                    <a:pt x="7702860" y="1274098"/>
                  </a:lnTo>
                  <a:lnTo>
                    <a:pt x="7641215" y="1284180"/>
                  </a:lnTo>
                  <a:lnTo>
                    <a:pt x="7577728" y="1293302"/>
                  </a:lnTo>
                  <a:lnTo>
                    <a:pt x="7512508" y="1301430"/>
                  </a:lnTo>
                  <a:lnTo>
                    <a:pt x="7445663" y="1308532"/>
                  </a:lnTo>
                  <a:lnTo>
                    <a:pt x="7377301" y="1314572"/>
                  </a:lnTo>
                  <a:lnTo>
                    <a:pt x="7307530" y="1319519"/>
                  </a:lnTo>
                  <a:lnTo>
                    <a:pt x="7236459" y="1323339"/>
                  </a:lnTo>
                  <a:lnTo>
                    <a:pt x="7234277" y="1345421"/>
                  </a:lnTo>
                  <a:lnTo>
                    <a:pt x="7217198" y="1388319"/>
                  </a:lnTo>
                  <a:lnTo>
                    <a:pt x="7184013" y="1429282"/>
                  </a:lnTo>
                  <a:lnTo>
                    <a:pt x="7135739" y="1468011"/>
                  </a:lnTo>
                  <a:lnTo>
                    <a:pt x="7073393" y="1504209"/>
                  </a:lnTo>
                  <a:lnTo>
                    <a:pt x="7037260" y="1521265"/>
                  </a:lnTo>
                  <a:lnTo>
                    <a:pt x="6997989" y="1537576"/>
                  </a:lnTo>
                  <a:lnTo>
                    <a:pt x="6955709" y="1553105"/>
                  </a:lnTo>
                  <a:lnTo>
                    <a:pt x="6910546" y="1567815"/>
                  </a:lnTo>
                  <a:lnTo>
                    <a:pt x="6862626" y="1581667"/>
                  </a:lnTo>
                  <a:lnTo>
                    <a:pt x="6812078" y="1594626"/>
                  </a:lnTo>
                  <a:lnTo>
                    <a:pt x="6759027" y="1606654"/>
                  </a:lnTo>
                  <a:lnTo>
                    <a:pt x="6703602" y="1617713"/>
                  </a:lnTo>
                  <a:lnTo>
                    <a:pt x="6645929" y="1627767"/>
                  </a:lnTo>
                  <a:lnTo>
                    <a:pt x="6586134" y="1636777"/>
                  </a:lnTo>
                  <a:lnTo>
                    <a:pt x="6524346" y="1644707"/>
                  </a:lnTo>
                  <a:lnTo>
                    <a:pt x="6460691" y="1651519"/>
                  </a:lnTo>
                  <a:lnTo>
                    <a:pt x="6395296" y="1657176"/>
                  </a:lnTo>
                  <a:lnTo>
                    <a:pt x="6328289" y="1661641"/>
                  </a:lnTo>
                  <a:lnTo>
                    <a:pt x="6259795" y="1664876"/>
                  </a:lnTo>
                  <a:lnTo>
                    <a:pt x="6189943" y="1666845"/>
                  </a:lnTo>
                  <a:lnTo>
                    <a:pt x="6118859" y="1667510"/>
                  </a:lnTo>
                  <a:lnTo>
                    <a:pt x="6065765" y="1667139"/>
                  </a:lnTo>
                  <a:lnTo>
                    <a:pt x="6013191" y="1666028"/>
                  </a:lnTo>
                  <a:lnTo>
                    <a:pt x="5961181" y="1664176"/>
                  </a:lnTo>
                  <a:lnTo>
                    <a:pt x="5909780" y="1661583"/>
                  </a:lnTo>
                  <a:lnTo>
                    <a:pt x="5859031" y="1658249"/>
                  </a:lnTo>
                  <a:lnTo>
                    <a:pt x="5808980" y="1654175"/>
                  </a:lnTo>
                  <a:lnTo>
                    <a:pt x="5759669" y="1649359"/>
                  </a:lnTo>
                  <a:lnTo>
                    <a:pt x="5711142" y="1643803"/>
                  </a:lnTo>
                  <a:lnTo>
                    <a:pt x="5663445" y="1637506"/>
                  </a:lnTo>
                  <a:lnTo>
                    <a:pt x="5616622" y="1630468"/>
                  </a:lnTo>
                  <a:lnTo>
                    <a:pt x="5570715" y="1622689"/>
                  </a:lnTo>
                  <a:lnTo>
                    <a:pt x="5525770" y="1614170"/>
                  </a:lnTo>
                  <a:lnTo>
                    <a:pt x="5505321" y="1633582"/>
                  </a:lnTo>
                  <a:lnTo>
                    <a:pt x="5455453" y="1670990"/>
                  </a:lnTo>
                  <a:lnTo>
                    <a:pt x="5394282" y="1706349"/>
                  </a:lnTo>
                  <a:lnTo>
                    <a:pt x="5359704" y="1723199"/>
                  </a:lnTo>
                  <a:lnTo>
                    <a:pt x="5322597" y="1739464"/>
                  </a:lnTo>
                  <a:lnTo>
                    <a:pt x="5283060" y="1755119"/>
                  </a:lnTo>
                  <a:lnTo>
                    <a:pt x="5241191" y="1770141"/>
                  </a:lnTo>
                  <a:lnTo>
                    <a:pt x="5197090" y="1784504"/>
                  </a:lnTo>
                  <a:lnTo>
                    <a:pt x="5150854" y="1798185"/>
                  </a:lnTo>
                  <a:lnTo>
                    <a:pt x="5102584" y="1811159"/>
                  </a:lnTo>
                  <a:lnTo>
                    <a:pt x="5052377" y="1823402"/>
                  </a:lnTo>
                  <a:lnTo>
                    <a:pt x="5000333" y="1834890"/>
                  </a:lnTo>
                  <a:lnTo>
                    <a:pt x="4946550" y="1845598"/>
                  </a:lnTo>
                  <a:lnTo>
                    <a:pt x="4891128" y="1855503"/>
                  </a:lnTo>
                  <a:lnTo>
                    <a:pt x="4834165" y="1864580"/>
                  </a:lnTo>
                  <a:lnTo>
                    <a:pt x="4775760" y="1872804"/>
                  </a:lnTo>
                  <a:lnTo>
                    <a:pt x="4716011" y="1880151"/>
                  </a:lnTo>
                  <a:lnTo>
                    <a:pt x="4655019" y="1886598"/>
                  </a:lnTo>
                  <a:lnTo>
                    <a:pt x="4592881" y="1892120"/>
                  </a:lnTo>
                  <a:lnTo>
                    <a:pt x="4529696" y="1896692"/>
                  </a:lnTo>
                  <a:lnTo>
                    <a:pt x="4465564" y="1900290"/>
                  </a:lnTo>
                  <a:lnTo>
                    <a:pt x="4400583" y="1902890"/>
                  </a:lnTo>
                  <a:lnTo>
                    <a:pt x="4334852" y="1904468"/>
                  </a:lnTo>
                  <a:lnTo>
                    <a:pt x="4268470" y="1905000"/>
                  </a:lnTo>
                  <a:lnTo>
                    <a:pt x="4209916" y="1904554"/>
                  </a:lnTo>
                  <a:lnTo>
                    <a:pt x="4151724" y="1903229"/>
                  </a:lnTo>
                  <a:lnTo>
                    <a:pt x="4093973" y="1901042"/>
                  </a:lnTo>
                  <a:lnTo>
                    <a:pt x="4036742" y="1898011"/>
                  </a:lnTo>
                  <a:lnTo>
                    <a:pt x="3980109" y="1894155"/>
                  </a:lnTo>
                  <a:lnTo>
                    <a:pt x="3924153" y="1889490"/>
                  </a:lnTo>
                  <a:lnTo>
                    <a:pt x="3868952" y="1884036"/>
                  </a:lnTo>
                  <a:lnTo>
                    <a:pt x="3814586" y="1877809"/>
                  </a:lnTo>
                  <a:lnTo>
                    <a:pt x="3761133" y="1870829"/>
                  </a:lnTo>
                  <a:lnTo>
                    <a:pt x="3708672" y="1863111"/>
                  </a:lnTo>
                  <a:lnTo>
                    <a:pt x="3657282" y="1854676"/>
                  </a:lnTo>
                  <a:lnTo>
                    <a:pt x="3607041" y="1845539"/>
                  </a:lnTo>
                  <a:lnTo>
                    <a:pt x="3558028" y="1835720"/>
                  </a:lnTo>
                  <a:lnTo>
                    <a:pt x="3510321" y="1825237"/>
                  </a:lnTo>
                  <a:lnTo>
                    <a:pt x="3464001" y="1814106"/>
                  </a:lnTo>
                  <a:lnTo>
                    <a:pt x="3419144" y="1802346"/>
                  </a:lnTo>
                  <a:lnTo>
                    <a:pt x="3375830" y="1789975"/>
                  </a:lnTo>
                  <a:lnTo>
                    <a:pt x="3334138" y="1777011"/>
                  </a:lnTo>
                  <a:lnTo>
                    <a:pt x="3294146" y="1763471"/>
                  </a:lnTo>
                  <a:lnTo>
                    <a:pt x="3255933" y="1749374"/>
                  </a:lnTo>
                  <a:lnTo>
                    <a:pt x="3219578" y="1734738"/>
                  </a:lnTo>
                  <a:lnTo>
                    <a:pt x="3185160" y="1719579"/>
                  </a:lnTo>
                  <a:lnTo>
                    <a:pt x="3153348" y="1726103"/>
                  </a:lnTo>
                  <a:lnTo>
                    <a:pt x="3125932" y="1732337"/>
                  </a:lnTo>
                  <a:lnTo>
                    <a:pt x="3102066" y="1738275"/>
                  </a:lnTo>
                  <a:lnTo>
                    <a:pt x="3080908" y="1743913"/>
                  </a:lnTo>
                  <a:lnTo>
                    <a:pt x="3061612" y="1749246"/>
                  </a:lnTo>
                  <a:lnTo>
                    <a:pt x="3043336" y="1754270"/>
                  </a:lnTo>
                  <a:lnTo>
                    <a:pt x="2986183" y="1767435"/>
                  </a:lnTo>
                  <a:lnTo>
                    <a:pt x="2937705" y="1774578"/>
                  </a:lnTo>
                  <a:lnTo>
                    <a:pt x="2873050" y="1780367"/>
                  </a:lnTo>
                  <a:lnTo>
                    <a:pt x="2832547" y="1782743"/>
                  </a:lnTo>
                  <a:lnTo>
                    <a:pt x="2785467" y="1784766"/>
                  </a:lnTo>
                  <a:lnTo>
                    <a:pt x="2730967" y="1786432"/>
                  </a:lnTo>
                  <a:lnTo>
                    <a:pt x="2668203" y="1787736"/>
                  </a:lnTo>
                  <a:lnTo>
                    <a:pt x="2596332" y="1788674"/>
                  </a:lnTo>
                  <a:lnTo>
                    <a:pt x="2514508" y="1789240"/>
                  </a:lnTo>
                  <a:lnTo>
                    <a:pt x="2421890" y="1789429"/>
                  </a:lnTo>
                  <a:lnTo>
                    <a:pt x="2359813" y="1789031"/>
                  </a:lnTo>
                  <a:lnTo>
                    <a:pt x="2298186" y="1787845"/>
                  </a:lnTo>
                  <a:lnTo>
                    <a:pt x="2237074" y="1785883"/>
                  </a:lnTo>
                  <a:lnTo>
                    <a:pt x="2176543" y="1783156"/>
                  </a:lnTo>
                  <a:lnTo>
                    <a:pt x="2116659" y="1779678"/>
                  </a:lnTo>
                  <a:lnTo>
                    <a:pt x="2057487" y="1775461"/>
                  </a:lnTo>
                  <a:lnTo>
                    <a:pt x="1999095" y="1770515"/>
                  </a:lnTo>
                  <a:lnTo>
                    <a:pt x="1941546" y="1764855"/>
                  </a:lnTo>
                  <a:lnTo>
                    <a:pt x="1884908" y="1758491"/>
                  </a:lnTo>
                  <a:lnTo>
                    <a:pt x="1829247" y="1751436"/>
                  </a:lnTo>
                  <a:lnTo>
                    <a:pt x="1774628" y="1743703"/>
                  </a:lnTo>
                  <a:lnTo>
                    <a:pt x="1721117" y="1735302"/>
                  </a:lnTo>
                  <a:lnTo>
                    <a:pt x="1668780" y="1726247"/>
                  </a:lnTo>
                  <a:lnTo>
                    <a:pt x="1617682" y="1716549"/>
                  </a:lnTo>
                  <a:lnTo>
                    <a:pt x="1567891" y="1706221"/>
                  </a:lnTo>
                  <a:lnTo>
                    <a:pt x="1519472" y="1695275"/>
                  </a:lnTo>
                  <a:lnTo>
                    <a:pt x="1472490" y="1683723"/>
                  </a:lnTo>
                  <a:lnTo>
                    <a:pt x="1427011" y="1671576"/>
                  </a:lnTo>
                  <a:lnTo>
                    <a:pt x="1383102" y="1658848"/>
                  </a:lnTo>
                  <a:lnTo>
                    <a:pt x="1340829" y="1645550"/>
                  </a:lnTo>
                  <a:lnTo>
                    <a:pt x="1300256" y="1631695"/>
                  </a:lnTo>
                  <a:lnTo>
                    <a:pt x="1261451" y="1617294"/>
                  </a:lnTo>
                  <a:lnTo>
                    <a:pt x="1224479" y="1602360"/>
                  </a:lnTo>
                  <a:lnTo>
                    <a:pt x="1189406" y="1586905"/>
                  </a:lnTo>
                  <a:lnTo>
                    <a:pt x="1125220" y="1554479"/>
                  </a:lnTo>
                  <a:lnTo>
                    <a:pt x="1042416" y="1553441"/>
                  </a:lnTo>
                  <a:lnTo>
                    <a:pt x="963384" y="1551048"/>
                  </a:lnTo>
                  <a:lnTo>
                    <a:pt x="888130" y="1547351"/>
                  </a:lnTo>
                  <a:lnTo>
                    <a:pt x="816662" y="1542396"/>
                  </a:lnTo>
                  <a:lnTo>
                    <a:pt x="748989" y="1536232"/>
                  </a:lnTo>
                  <a:lnTo>
                    <a:pt x="685117" y="1528906"/>
                  </a:lnTo>
                  <a:lnTo>
                    <a:pt x="625056" y="1520467"/>
                  </a:lnTo>
                  <a:lnTo>
                    <a:pt x="568813" y="1510962"/>
                  </a:lnTo>
                  <a:lnTo>
                    <a:pt x="516395" y="1500439"/>
                  </a:lnTo>
                  <a:lnTo>
                    <a:pt x="467811" y="1488947"/>
                  </a:lnTo>
                  <a:lnTo>
                    <a:pt x="423068" y="1476533"/>
                  </a:lnTo>
                  <a:lnTo>
                    <a:pt x="382175" y="1463246"/>
                  </a:lnTo>
                  <a:lnTo>
                    <a:pt x="345139" y="1449132"/>
                  </a:lnTo>
                  <a:lnTo>
                    <a:pt x="282670" y="1418619"/>
                  </a:lnTo>
                  <a:lnTo>
                    <a:pt x="235725" y="1385379"/>
                  </a:lnTo>
                  <a:lnTo>
                    <a:pt x="204366" y="1349794"/>
                  </a:lnTo>
                  <a:lnTo>
                    <a:pt x="188656" y="1312248"/>
                  </a:lnTo>
                  <a:lnTo>
                    <a:pt x="186690" y="1292860"/>
                  </a:lnTo>
                  <a:lnTo>
                    <a:pt x="193392" y="1259751"/>
                  </a:lnTo>
                  <a:lnTo>
                    <a:pt x="245745" y="1197133"/>
                  </a:lnTo>
                  <a:lnTo>
                    <a:pt x="290547" y="1167835"/>
                  </a:lnTo>
                  <a:lnTo>
                    <a:pt x="347203" y="1140019"/>
                  </a:lnTo>
                  <a:lnTo>
                    <a:pt x="415290" y="1113789"/>
                  </a:lnTo>
                  <a:lnTo>
                    <a:pt x="345218" y="1101342"/>
                  </a:lnTo>
                  <a:lnTo>
                    <a:pt x="281250" y="1086949"/>
                  </a:lnTo>
                  <a:lnTo>
                    <a:pt x="223504" y="1070740"/>
                  </a:lnTo>
                  <a:lnTo>
                    <a:pt x="172102" y="1052849"/>
                  </a:lnTo>
                  <a:lnTo>
                    <a:pt x="127164" y="1033405"/>
                  </a:lnTo>
                  <a:lnTo>
                    <a:pt x="88809" y="1012543"/>
                  </a:lnTo>
                  <a:lnTo>
                    <a:pt x="57158" y="990391"/>
                  </a:lnTo>
                  <a:lnTo>
                    <a:pt x="14449" y="942752"/>
                  </a:lnTo>
                  <a:lnTo>
                    <a:pt x="0" y="891539"/>
                  </a:lnTo>
                  <a:lnTo>
                    <a:pt x="2982" y="869327"/>
                  </a:lnTo>
                  <a:lnTo>
                    <a:pt x="26134" y="826481"/>
                  </a:lnTo>
                  <a:lnTo>
                    <a:pt x="70626" y="786254"/>
                  </a:lnTo>
                  <a:lnTo>
                    <a:pt x="134564" y="749261"/>
                  </a:lnTo>
                  <a:lnTo>
                    <a:pt x="173235" y="732171"/>
                  </a:lnTo>
                  <a:lnTo>
                    <a:pt x="216058" y="716121"/>
                  </a:lnTo>
                  <a:lnTo>
                    <a:pt x="262797" y="701188"/>
                  </a:lnTo>
                  <a:lnTo>
                    <a:pt x="313215" y="687449"/>
                  </a:lnTo>
                  <a:lnTo>
                    <a:pt x="367077" y="674981"/>
                  </a:lnTo>
                  <a:lnTo>
                    <a:pt x="424144" y="663862"/>
                  </a:lnTo>
                  <a:lnTo>
                    <a:pt x="484181" y="654168"/>
                  </a:lnTo>
                  <a:lnTo>
                    <a:pt x="546952" y="645977"/>
                  </a:lnTo>
                  <a:lnTo>
                    <a:pt x="612220" y="639365"/>
                  </a:lnTo>
                  <a:lnTo>
                    <a:pt x="679748" y="634410"/>
                  </a:lnTo>
                  <a:lnTo>
                    <a:pt x="749300" y="631189"/>
                  </a:lnTo>
                  <a:close/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749300" y="631189"/>
                  </a:moveTo>
                  <a:lnTo>
                    <a:pt x="759360" y="647957"/>
                  </a:lnTo>
                  <a:lnTo>
                    <a:pt x="775493" y="665321"/>
                  </a:lnTo>
                  <a:lnTo>
                    <a:pt x="793769" y="682446"/>
                  </a:lnTo>
                  <a:lnTo>
                    <a:pt x="810260" y="698500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2705100" y="228600"/>
                  </a:moveTo>
                  <a:lnTo>
                    <a:pt x="2760299" y="239217"/>
                  </a:lnTo>
                  <a:lnTo>
                    <a:pt x="2817510" y="251053"/>
                  </a:lnTo>
                  <a:lnTo>
                    <a:pt x="2874172" y="263804"/>
                  </a:lnTo>
                  <a:lnTo>
                    <a:pt x="2927725" y="277164"/>
                  </a:lnTo>
                  <a:lnTo>
                    <a:pt x="2975610" y="290829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4349750" y="149860"/>
                  </a:moveTo>
                  <a:lnTo>
                    <a:pt x="4328656" y="164028"/>
                  </a:lnTo>
                  <a:lnTo>
                    <a:pt x="4310538" y="179387"/>
                  </a:lnTo>
                  <a:lnTo>
                    <a:pt x="4294564" y="195222"/>
                  </a:lnTo>
                  <a:lnTo>
                    <a:pt x="4279900" y="210820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5769610" y="101600"/>
                  </a:moveTo>
                  <a:lnTo>
                    <a:pt x="5730458" y="118844"/>
                  </a:lnTo>
                  <a:lnTo>
                    <a:pt x="5698331" y="137636"/>
                  </a:lnTo>
                  <a:lnTo>
                    <a:pt x="5669776" y="157142"/>
                  </a:lnTo>
                  <a:lnTo>
                    <a:pt x="5641340" y="176529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7415530" y="238760"/>
                  </a:moveTo>
                  <a:lnTo>
                    <a:pt x="7425828" y="253245"/>
                  </a:lnTo>
                  <a:lnTo>
                    <a:pt x="7439818" y="270827"/>
                  </a:lnTo>
                  <a:lnTo>
                    <a:pt x="7449284" y="286980"/>
                  </a:lnTo>
                  <a:lnTo>
                    <a:pt x="7446009" y="297179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8083550" y="674370"/>
                  </a:moveTo>
                  <a:lnTo>
                    <a:pt x="8048031" y="696700"/>
                  </a:lnTo>
                  <a:lnTo>
                    <a:pt x="8008525" y="717973"/>
                  </a:lnTo>
                  <a:lnTo>
                    <a:pt x="7964646" y="738187"/>
                  </a:lnTo>
                  <a:lnTo>
                    <a:pt x="7916004" y="757343"/>
                  </a:lnTo>
                  <a:lnTo>
                    <a:pt x="7862211" y="775440"/>
                  </a:lnTo>
                  <a:lnTo>
                    <a:pt x="7802880" y="792479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7240270" y="1323339"/>
                  </a:moveTo>
                  <a:lnTo>
                    <a:pt x="7243726" y="1308822"/>
                  </a:lnTo>
                  <a:lnTo>
                    <a:pt x="7242085" y="1292150"/>
                  </a:lnTo>
                  <a:lnTo>
                    <a:pt x="7235191" y="1273640"/>
                  </a:lnTo>
                  <a:lnTo>
                    <a:pt x="7205016" y="1232371"/>
                  </a:lnTo>
                  <a:lnTo>
                    <a:pt x="7151951" y="1187546"/>
                  </a:lnTo>
                  <a:lnTo>
                    <a:pt x="7116444" y="1164589"/>
                  </a:lnTo>
                  <a:lnTo>
                    <a:pt x="7074747" y="1141693"/>
                  </a:lnTo>
                  <a:lnTo>
                    <a:pt x="7026701" y="1119172"/>
                  </a:lnTo>
                  <a:lnTo>
                    <a:pt x="6972152" y="1097343"/>
                  </a:lnTo>
                  <a:lnTo>
                    <a:pt x="6910943" y="1076523"/>
                  </a:lnTo>
                  <a:lnTo>
                    <a:pt x="6842917" y="1057027"/>
                  </a:lnTo>
                  <a:lnTo>
                    <a:pt x="6767919" y="1039172"/>
                  </a:lnTo>
                  <a:lnTo>
                    <a:pt x="6685792" y="1023274"/>
                  </a:lnTo>
                  <a:lnTo>
                    <a:pt x="6596380" y="1009650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5525770" y="1614170"/>
                  </a:moveTo>
                  <a:lnTo>
                    <a:pt x="5545494" y="1592679"/>
                  </a:lnTo>
                  <a:lnTo>
                    <a:pt x="5559742" y="1571783"/>
                  </a:lnTo>
                  <a:lnTo>
                    <a:pt x="5569704" y="1551126"/>
                  </a:lnTo>
                  <a:lnTo>
                    <a:pt x="5576570" y="1530350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3188970" y="1719579"/>
                  </a:moveTo>
                  <a:lnTo>
                    <a:pt x="3146980" y="1701780"/>
                  </a:lnTo>
                  <a:lnTo>
                    <a:pt x="3111182" y="1682908"/>
                  </a:lnTo>
                  <a:lnTo>
                    <a:pt x="3079670" y="1663322"/>
                  </a:lnTo>
                  <a:lnTo>
                    <a:pt x="3050540" y="1643379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1125220" y="1554479"/>
                  </a:moveTo>
                  <a:lnTo>
                    <a:pt x="1180405" y="1552078"/>
                  </a:lnTo>
                  <a:lnTo>
                    <a:pt x="1235233" y="1548606"/>
                  </a:lnTo>
                  <a:lnTo>
                    <a:pt x="1289347" y="1543942"/>
                  </a:lnTo>
                  <a:lnTo>
                    <a:pt x="1342389" y="1537970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  <a:path w="8382000" h="1905000">
                  <a:moveTo>
                    <a:pt x="415290" y="1113789"/>
                  </a:moveTo>
                  <a:lnTo>
                    <a:pt x="454389" y="1120546"/>
                  </a:lnTo>
                  <a:lnTo>
                    <a:pt x="494913" y="1126997"/>
                  </a:lnTo>
                  <a:lnTo>
                    <a:pt x="537145" y="1132992"/>
                  </a:lnTo>
                  <a:lnTo>
                    <a:pt x="581365" y="1138377"/>
                  </a:lnTo>
                  <a:lnTo>
                    <a:pt x="627856" y="1142999"/>
                  </a:lnTo>
                  <a:lnTo>
                    <a:pt x="676899" y="1146708"/>
                  </a:lnTo>
                  <a:lnTo>
                    <a:pt x="728778" y="1149349"/>
                  </a:lnTo>
                  <a:lnTo>
                    <a:pt x="783772" y="1150772"/>
                  </a:lnTo>
                  <a:lnTo>
                    <a:pt x="842166" y="1150823"/>
                  </a:lnTo>
                  <a:lnTo>
                    <a:pt x="904240" y="1149350"/>
                  </a:lnTo>
                </a:path>
                <a:path w="8382000" h="1905000">
                  <a:moveTo>
                    <a:pt x="0" y="0"/>
                  </a:moveTo>
                  <a:lnTo>
                    <a:pt x="0" y="0"/>
                  </a:lnTo>
                </a:path>
                <a:path w="8382000" h="1905000">
                  <a:moveTo>
                    <a:pt x="8382000" y="1905000"/>
                  </a:moveTo>
                  <a:lnTo>
                    <a:pt x="8382000" y="19050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31289" y="3233419"/>
              <a:ext cx="1395730" cy="316230"/>
            </a:xfrm>
            <a:custGeom>
              <a:avLst/>
              <a:gdLst/>
              <a:ahLst/>
              <a:cxnLst/>
              <a:rect l="l" t="t" r="r" b="b"/>
              <a:pathLst>
                <a:path w="1395730" h="316229">
                  <a:moveTo>
                    <a:pt x="697229" y="0"/>
                  </a:moveTo>
                  <a:lnTo>
                    <a:pt x="624310" y="777"/>
                  </a:lnTo>
                  <a:lnTo>
                    <a:pt x="553871" y="3068"/>
                  </a:lnTo>
                  <a:lnTo>
                    <a:pt x="486218" y="6806"/>
                  </a:lnTo>
                  <a:lnTo>
                    <a:pt x="421659" y="11926"/>
                  </a:lnTo>
                  <a:lnTo>
                    <a:pt x="360501" y="18363"/>
                  </a:lnTo>
                  <a:lnTo>
                    <a:pt x="303051" y="26052"/>
                  </a:lnTo>
                  <a:lnTo>
                    <a:pt x="249615" y="34928"/>
                  </a:lnTo>
                  <a:lnTo>
                    <a:pt x="200501" y="44926"/>
                  </a:lnTo>
                  <a:lnTo>
                    <a:pt x="156015" y="55980"/>
                  </a:lnTo>
                  <a:lnTo>
                    <a:pt x="116465" y="68026"/>
                  </a:lnTo>
                  <a:lnTo>
                    <a:pt x="53399" y="94833"/>
                  </a:lnTo>
                  <a:lnTo>
                    <a:pt x="13759" y="124824"/>
                  </a:lnTo>
                  <a:lnTo>
                    <a:pt x="0" y="157479"/>
                  </a:lnTo>
                  <a:lnTo>
                    <a:pt x="3490" y="174122"/>
                  </a:lnTo>
                  <a:lnTo>
                    <a:pt x="30497" y="205613"/>
                  </a:lnTo>
                  <a:lnTo>
                    <a:pt x="82157" y="234255"/>
                  </a:lnTo>
                  <a:lnTo>
                    <a:pt x="156015" y="259495"/>
                  </a:lnTo>
                  <a:lnTo>
                    <a:pt x="200501" y="270668"/>
                  </a:lnTo>
                  <a:lnTo>
                    <a:pt x="249615" y="280785"/>
                  </a:lnTo>
                  <a:lnTo>
                    <a:pt x="303051" y="289775"/>
                  </a:lnTo>
                  <a:lnTo>
                    <a:pt x="360501" y="297572"/>
                  </a:lnTo>
                  <a:lnTo>
                    <a:pt x="421659" y="304105"/>
                  </a:lnTo>
                  <a:lnTo>
                    <a:pt x="486218" y="309306"/>
                  </a:lnTo>
                  <a:lnTo>
                    <a:pt x="553871" y="313107"/>
                  </a:lnTo>
                  <a:lnTo>
                    <a:pt x="624310" y="315437"/>
                  </a:lnTo>
                  <a:lnTo>
                    <a:pt x="697229" y="316229"/>
                  </a:lnTo>
                  <a:lnTo>
                    <a:pt x="770372" y="315437"/>
                  </a:lnTo>
                  <a:lnTo>
                    <a:pt x="841007" y="313107"/>
                  </a:lnTo>
                  <a:lnTo>
                    <a:pt x="908830" y="309306"/>
                  </a:lnTo>
                  <a:lnTo>
                    <a:pt x="973534" y="304105"/>
                  </a:lnTo>
                  <a:lnTo>
                    <a:pt x="1034815" y="297572"/>
                  </a:lnTo>
                  <a:lnTo>
                    <a:pt x="1092368" y="289775"/>
                  </a:lnTo>
                  <a:lnTo>
                    <a:pt x="1145888" y="280785"/>
                  </a:lnTo>
                  <a:lnTo>
                    <a:pt x="1195069" y="270668"/>
                  </a:lnTo>
                  <a:lnTo>
                    <a:pt x="1239608" y="259495"/>
                  </a:lnTo>
                  <a:lnTo>
                    <a:pt x="1279197" y="247334"/>
                  </a:lnTo>
                  <a:lnTo>
                    <a:pt x="1342310" y="220325"/>
                  </a:lnTo>
                  <a:lnTo>
                    <a:pt x="1381968" y="190189"/>
                  </a:lnTo>
                  <a:lnTo>
                    <a:pt x="1395730" y="157479"/>
                  </a:lnTo>
                  <a:lnTo>
                    <a:pt x="1392238" y="140851"/>
                  </a:lnTo>
                  <a:lnTo>
                    <a:pt x="1365223" y="109463"/>
                  </a:lnTo>
                  <a:lnTo>
                    <a:pt x="1313533" y="80999"/>
                  </a:lnTo>
                  <a:lnTo>
                    <a:pt x="1239608" y="55980"/>
                  </a:lnTo>
                  <a:lnTo>
                    <a:pt x="1195069" y="44926"/>
                  </a:lnTo>
                  <a:lnTo>
                    <a:pt x="1145888" y="34928"/>
                  </a:lnTo>
                  <a:lnTo>
                    <a:pt x="1092368" y="26052"/>
                  </a:lnTo>
                  <a:lnTo>
                    <a:pt x="1034815" y="18363"/>
                  </a:lnTo>
                  <a:lnTo>
                    <a:pt x="973534" y="11926"/>
                  </a:lnTo>
                  <a:lnTo>
                    <a:pt x="908830" y="6806"/>
                  </a:lnTo>
                  <a:lnTo>
                    <a:pt x="841007" y="3068"/>
                  </a:lnTo>
                  <a:lnTo>
                    <a:pt x="770372" y="777"/>
                  </a:lnTo>
                  <a:lnTo>
                    <a:pt x="69722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7199" y="1523999"/>
              <a:ext cx="8382000" cy="2025650"/>
            </a:xfrm>
            <a:custGeom>
              <a:avLst/>
              <a:gdLst/>
              <a:ahLst/>
              <a:cxnLst/>
              <a:rect l="l" t="t" r="r" b="b"/>
              <a:pathLst>
                <a:path w="8382000" h="2025650">
                  <a:moveTo>
                    <a:pt x="1671320" y="1709420"/>
                  </a:moveTo>
                  <a:lnTo>
                    <a:pt x="1744462" y="1710197"/>
                  </a:lnTo>
                  <a:lnTo>
                    <a:pt x="1815097" y="1712488"/>
                  </a:lnTo>
                  <a:lnTo>
                    <a:pt x="1882920" y="1716226"/>
                  </a:lnTo>
                  <a:lnTo>
                    <a:pt x="1947624" y="1721346"/>
                  </a:lnTo>
                  <a:lnTo>
                    <a:pt x="2008905" y="1727783"/>
                  </a:lnTo>
                  <a:lnTo>
                    <a:pt x="2066458" y="1735472"/>
                  </a:lnTo>
                  <a:lnTo>
                    <a:pt x="2119978" y="1744348"/>
                  </a:lnTo>
                  <a:lnTo>
                    <a:pt x="2169160" y="1754346"/>
                  </a:lnTo>
                  <a:lnTo>
                    <a:pt x="2213698" y="1765400"/>
                  </a:lnTo>
                  <a:lnTo>
                    <a:pt x="2253287" y="1777446"/>
                  </a:lnTo>
                  <a:lnTo>
                    <a:pt x="2316400" y="1804253"/>
                  </a:lnTo>
                  <a:lnTo>
                    <a:pt x="2356058" y="1834244"/>
                  </a:lnTo>
                  <a:lnTo>
                    <a:pt x="2369820" y="1866900"/>
                  </a:lnTo>
                  <a:lnTo>
                    <a:pt x="2366328" y="1883542"/>
                  </a:lnTo>
                  <a:lnTo>
                    <a:pt x="2339313" y="1915033"/>
                  </a:lnTo>
                  <a:lnTo>
                    <a:pt x="2287623" y="1943675"/>
                  </a:lnTo>
                  <a:lnTo>
                    <a:pt x="2213698" y="1968915"/>
                  </a:lnTo>
                  <a:lnTo>
                    <a:pt x="2169160" y="1980088"/>
                  </a:lnTo>
                  <a:lnTo>
                    <a:pt x="2119978" y="1990205"/>
                  </a:lnTo>
                  <a:lnTo>
                    <a:pt x="2066458" y="1999195"/>
                  </a:lnTo>
                  <a:lnTo>
                    <a:pt x="2008905" y="2006992"/>
                  </a:lnTo>
                  <a:lnTo>
                    <a:pt x="1947624" y="2013525"/>
                  </a:lnTo>
                  <a:lnTo>
                    <a:pt x="1882920" y="2018726"/>
                  </a:lnTo>
                  <a:lnTo>
                    <a:pt x="1815097" y="2022527"/>
                  </a:lnTo>
                  <a:lnTo>
                    <a:pt x="1744462" y="2024857"/>
                  </a:lnTo>
                  <a:lnTo>
                    <a:pt x="1671320" y="2025650"/>
                  </a:lnTo>
                  <a:lnTo>
                    <a:pt x="1598400" y="2024857"/>
                  </a:lnTo>
                  <a:lnTo>
                    <a:pt x="1527961" y="2022527"/>
                  </a:lnTo>
                  <a:lnTo>
                    <a:pt x="1460308" y="2018726"/>
                  </a:lnTo>
                  <a:lnTo>
                    <a:pt x="1395749" y="2013525"/>
                  </a:lnTo>
                  <a:lnTo>
                    <a:pt x="1334591" y="2006992"/>
                  </a:lnTo>
                  <a:lnTo>
                    <a:pt x="1277141" y="1999195"/>
                  </a:lnTo>
                  <a:lnTo>
                    <a:pt x="1223705" y="1990205"/>
                  </a:lnTo>
                  <a:lnTo>
                    <a:pt x="1174591" y="1980088"/>
                  </a:lnTo>
                  <a:lnTo>
                    <a:pt x="1130105" y="1968915"/>
                  </a:lnTo>
                  <a:lnTo>
                    <a:pt x="1090555" y="1956754"/>
                  </a:lnTo>
                  <a:lnTo>
                    <a:pt x="1027489" y="1929745"/>
                  </a:lnTo>
                  <a:lnTo>
                    <a:pt x="987849" y="1899609"/>
                  </a:lnTo>
                  <a:lnTo>
                    <a:pt x="974090" y="1866900"/>
                  </a:lnTo>
                  <a:lnTo>
                    <a:pt x="977580" y="1850271"/>
                  </a:lnTo>
                  <a:lnTo>
                    <a:pt x="1004587" y="1818883"/>
                  </a:lnTo>
                  <a:lnTo>
                    <a:pt x="1056247" y="1790419"/>
                  </a:lnTo>
                  <a:lnTo>
                    <a:pt x="1130105" y="1765400"/>
                  </a:lnTo>
                  <a:lnTo>
                    <a:pt x="1174591" y="1754346"/>
                  </a:lnTo>
                  <a:lnTo>
                    <a:pt x="1223705" y="1744348"/>
                  </a:lnTo>
                  <a:lnTo>
                    <a:pt x="1277141" y="1735472"/>
                  </a:lnTo>
                  <a:lnTo>
                    <a:pt x="1334591" y="1727783"/>
                  </a:lnTo>
                  <a:lnTo>
                    <a:pt x="1395749" y="1721346"/>
                  </a:lnTo>
                  <a:lnTo>
                    <a:pt x="1460308" y="1716226"/>
                  </a:lnTo>
                  <a:lnTo>
                    <a:pt x="1527961" y="1712488"/>
                  </a:lnTo>
                  <a:lnTo>
                    <a:pt x="1598400" y="1710197"/>
                  </a:lnTo>
                  <a:lnTo>
                    <a:pt x="1671320" y="1709420"/>
                  </a:lnTo>
                  <a:close/>
                </a:path>
                <a:path w="8382000" h="2025650">
                  <a:moveTo>
                    <a:pt x="0" y="0"/>
                  </a:moveTo>
                  <a:lnTo>
                    <a:pt x="0" y="0"/>
                  </a:lnTo>
                </a:path>
                <a:path w="8382000" h="2025650">
                  <a:moveTo>
                    <a:pt x="8382000" y="1905000"/>
                  </a:moveTo>
                  <a:lnTo>
                    <a:pt x="8382000" y="19050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96950" y="3528059"/>
              <a:ext cx="930910" cy="212090"/>
            </a:xfrm>
            <a:custGeom>
              <a:avLst/>
              <a:gdLst/>
              <a:ahLst/>
              <a:cxnLst/>
              <a:rect l="l" t="t" r="r" b="b"/>
              <a:pathLst>
                <a:path w="930910" h="212089">
                  <a:moveTo>
                    <a:pt x="464819" y="0"/>
                  </a:moveTo>
                  <a:lnTo>
                    <a:pt x="387922" y="1339"/>
                  </a:lnTo>
                  <a:lnTo>
                    <a:pt x="315528" y="5232"/>
                  </a:lnTo>
                  <a:lnTo>
                    <a:pt x="248484" y="11487"/>
                  </a:lnTo>
                  <a:lnTo>
                    <a:pt x="187634" y="19913"/>
                  </a:lnTo>
                  <a:lnTo>
                    <a:pt x="133826" y="30321"/>
                  </a:lnTo>
                  <a:lnTo>
                    <a:pt x="87904" y="42519"/>
                  </a:lnTo>
                  <a:lnTo>
                    <a:pt x="50714" y="56318"/>
                  </a:lnTo>
                  <a:lnTo>
                    <a:pt x="5916" y="87953"/>
                  </a:lnTo>
                  <a:lnTo>
                    <a:pt x="0" y="105409"/>
                  </a:lnTo>
                  <a:lnTo>
                    <a:pt x="5916" y="122901"/>
                  </a:lnTo>
                  <a:lnTo>
                    <a:pt x="50714" y="154776"/>
                  </a:lnTo>
                  <a:lnTo>
                    <a:pt x="87904" y="168747"/>
                  </a:lnTo>
                  <a:lnTo>
                    <a:pt x="133826" y="181133"/>
                  </a:lnTo>
                  <a:lnTo>
                    <a:pt x="187634" y="191729"/>
                  </a:lnTo>
                  <a:lnTo>
                    <a:pt x="248484" y="200328"/>
                  </a:lnTo>
                  <a:lnTo>
                    <a:pt x="315528" y="206725"/>
                  </a:lnTo>
                  <a:lnTo>
                    <a:pt x="387922" y="210714"/>
                  </a:lnTo>
                  <a:lnTo>
                    <a:pt x="464819" y="212089"/>
                  </a:lnTo>
                  <a:lnTo>
                    <a:pt x="542061" y="210714"/>
                  </a:lnTo>
                  <a:lnTo>
                    <a:pt x="614730" y="206725"/>
                  </a:lnTo>
                  <a:lnTo>
                    <a:pt x="681989" y="200328"/>
                  </a:lnTo>
                  <a:lnTo>
                    <a:pt x="743000" y="191729"/>
                  </a:lnTo>
                  <a:lnTo>
                    <a:pt x="796924" y="181133"/>
                  </a:lnTo>
                  <a:lnTo>
                    <a:pt x="842924" y="168747"/>
                  </a:lnTo>
                  <a:lnTo>
                    <a:pt x="880160" y="154776"/>
                  </a:lnTo>
                  <a:lnTo>
                    <a:pt x="924991" y="122901"/>
                  </a:lnTo>
                  <a:lnTo>
                    <a:pt x="930910" y="105409"/>
                  </a:lnTo>
                  <a:lnTo>
                    <a:pt x="924991" y="87953"/>
                  </a:lnTo>
                  <a:lnTo>
                    <a:pt x="880160" y="56318"/>
                  </a:lnTo>
                  <a:lnTo>
                    <a:pt x="842924" y="42519"/>
                  </a:lnTo>
                  <a:lnTo>
                    <a:pt x="796925" y="30321"/>
                  </a:lnTo>
                  <a:lnTo>
                    <a:pt x="743000" y="19913"/>
                  </a:lnTo>
                  <a:lnTo>
                    <a:pt x="681990" y="11487"/>
                  </a:lnTo>
                  <a:lnTo>
                    <a:pt x="614730" y="5232"/>
                  </a:lnTo>
                  <a:lnTo>
                    <a:pt x="542061" y="1339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199" y="1523999"/>
              <a:ext cx="8382000" cy="2216150"/>
            </a:xfrm>
            <a:custGeom>
              <a:avLst/>
              <a:gdLst/>
              <a:ahLst/>
              <a:cxnLst/>
              <a:rect l="l" t="t" r="r" b="b"/>
              <a:pathLst>
                <a:path w="8382000" h="2216150">
                  <a:moveTo>
                    <a:pt x="1004569" y="2004060"/>
                  </a:moveTo>
                  <a:lnTo>
                    <a:pt x="1081811" y="2005399"/>
                  </a:lnTo>
                  <a:lnTo>
                    <a:pt x="1154480" y="2009292"/>
                  </a:lnTo>
                  <a:lnTo>
                    <a:pt x="1221740" y="2015547"/>
                  </a:lnTo>
                  <a:lnTo>
                    <a:pt x="1282750" y="2023973"/>
                  </a:lnTo>
                  <a:lnTo>
                    <a:pt x="1336675" y="2034381"/>
                  </a:lnTo>
                  <a:lnTo>
                    <a:pt x="1382674" y="2046579"/>
                  </a:lnTo>
                  <a:lnTo>
                    <a:pt x="1419910" y="2060378"/>
                  </a:lnTo>
                  <a:lnTo>
                    <a:pt x="1464741" y="2092013"/>
                  </a:lnTo>
                  <a:lnTo>
                    <a:pt x="1470660" y="2109470"/>
                  </a:lnTo>
                  <a:lnTo>
                    <a:pt x="1464741" y="2126961"/>
                  </a:lnTo>
                  <a:lnTo>
                    <a:pt x="1419910" y="2158836"/>
                  </a:lnTo>
                  <a:lnTo>
                    <a:pt x="1382674" y="2172807"/>
                  </a:lnTo>
                  <a:lnTo>
                    <a:pt x="1336675" y="2185193"/>
                  </a:lnTo>
                  <a:lnTo>
                    <a:pt x="1282750" y="2195789"/>
                  </a:lnTo>
                  <a:lnTo>
                    <a:pt x="1221739" y="2204388"/>
                  </a:lnTo>
                  <a:lnTo>
                    <a:pt x="1154480" y="2210785"/>
                  </a:lnTo>
                  <a:lnTo>
                    <a:pt x="1081811" y="2214774"/>
                  </a:lnTo>
                  <a:lnTo>
                    <a:pt x="1004569" y="2216150"/>
                  </a:lnTo>
                  <a:lnTo>
                    <a:pt x="927672" y="2214774"/>
                  </a:lnTo>
                  <a:lnTo>
                    <a:pt x="855278" y="2210785"/>
                  </a:lnTo>
                  <a:lnTo>
                    <a:pt x="788234" y="2204388"/>
                  </a:lnTo>
                  <a:lnTo>
                    <a:pt x="727384" y="2195789"/>
                  </a:lnTo>
                  <a:lnTo>
                    <a:pt x="673576" y="2185193"/>
                  </a:lnTo>
                  <a:lnTo>
                    <a:pt x="627654" y="2172807"/>
                  </a:lnTo>
                  <a:lnTo>
                    <a:pt x="590464" y="2158836"/>
                  </a:lnTo>
                  <a:lnTo>
                    <a:pt x="545666" y="2126961"/>
                  </a:lnTo>
                  <a:lnTo>
                    <a:pt x="539750" y="2109470"/>
                  </a:lnTo>
                  <a:lnTo>
                    <a:pt x="545666" y="2092013"/>
                  </a:lnTo>
                  <a:lnTo>
                    <a:pt x="590464" y="2060378"/>
                  </a:lnTo>
                  <a:lnTo>
                    <a:pt x="627654" y="2046579"/>
                  </a:lnTo>
                  <a:lnTo>
                    <a:pt x="673576" y="2034381"/>
                  </a:lnTo>
                  <a:lnTo>
                    <a:pt x="727384" y="2023973"/>
                  </a:lnTo>
                  <a:lnTo>
                    <a:pt x="788234" y="2015547"/>
                  </a:lnTo>
                  <a:lnTo>
                    <a:pt x="855278" y="2009292"/>
                  </a:lnTo>
                  <a:lnTo>
                    <a:pt x="927672" y="2005399"/>
                  </a:lnTo>
                  <a:lnTo>
                    <a:pt x="1004569" y="2004060"/>
                  </a:lnTo>
                  <a:close/>
                </a:path>
                <a:path w="8382000" h="2216150">
                  <a:moveTo>
                    <a:pt x="0" y="0"/>
                  </a:moveTo>
                  <a:lnTo>
                    <a:pt x="0" y="0"/>
                  </a:lnTo>
                </a:path>
                <a:path w="8382000" h="2216150">
                  <a:moveTo>
                    <a:pt x="8382000" y="1905000"/>
                  </a:moveTo>
                  <a:lnTo>
                    <a:pt x="8382000" y="19050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8659" y="3747769"/>
              <a:ext cx="543560" cy="123189"/>
            </a:xfrm>
            <a:custGeom>
              <a:avLst/>
              <a:gdLst/>
              <a:ahLst/>
              <a:cxnLst/>
              <a:rect l="l" t="t" r="r" b="b"/>
              <a:pathLst>
                <a:path w="543560" h="123189">
                  <a:moveTo>
                    <a:pt x="271780" y="0"/>
                  </a:moveTo>
                  <a:lnTo>
                    <a:pt x="198290" y="2134"/>
                  </a:lnTo>
                  <a:lnTo>
                    <a:pt x="133020" y="8184"/>
                  </a:lnTo>
                  <a:lnTo>
                    <a:pt x="78263" y="17621"/>
                  </a:lnTo>
                  <a:lnTo>
                    <a:pt x="36312" y="29915"/>
                  </a:lnTo>
                  <a:lnTo>
                    <a:pt x="0" y="60959"/>
                  </a:lnTo>
                  <a:lnTo>
                    <a:pt x="9460" y="77916"/>
                  </a:lnTo>
                  <a:lnTo>
                    <a:pt x="78263" y="105409"/>
                  </a:lnTo>
                  <a:lnTo>
                    <a:pt x="133020" y="114958"/>
                  </a:lnTo>
                  <a:lnTo>
                    <a:pt x="198290" y="121049"/>
                  </a:lnTo>
                  <a:lnTo>
                    <a:pt x="271780" y="123189"/>
                  </a:lnTo>
                  <a:lnTo>
                    <a:pt x="345269" y="121049"/>
                  </a:lnTo>
                  <a:lnTo>
                    <a:pt x="410539" y="114958"/>
                  </a:lnTo>
                  <a:lnTo>
                    <a:pt x="465296" y="105409"/>
                  </a:lnTo>
                  <a:lnTo>
                    <a:pt x="507247" y="92898"/>
                  </a:lnTo>
                  <a:lnTo>
                    <a:pt x="543560" y="60959"/>
                  </a:lnTo>
                  <a:lnTo>
                    <a:pt x="534099" y="44538"/>
                  </a:lnTo>
                  <a:lnTo>
                    <a:pt x="465296" y="17621"/>
                  </a:lnTo>
                  <a:lnTo>
                    <a:pt x="410539" y="8184"/>
                  </a:lnTo>
                  <a:lnTo>
                    <a:pt x="345269" y="2134"/>
                  </a:lnTo>
                  <a:lnTo>
                    <a:pt x="27178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7199" y="1523999"/>
              <a:ext cx="8382000" cy="2346960"/>
            </a:xfrm>
            <a:custGeom>
              <a:avLst/>
              <a:gdLst/>
              <a:ahLst/>
              <a:cxnLst/>
              <a:rect l="l" t="t" r="r" b="b"/>
              <a:pathLst>
                <a:path w="8382000" h="2346960">
                  <a:moveTo>
                    <a:pt x="523240" y="2223770"/>
                  </a:moveTo>
                  <a:lnTo>
                    <a:pt x="596729" y="2225904"/>
                  </a:lnTo>
                  <a:lnTo>
                    <a:pt x="661999" y="2231954"/>
                  </a:lnTo>
                  <a:lnTo>
                    <a:pt x="716756" y="2241391"/>
                  </a:lnTo>
                  <a:lnTo>
                    <a:pt x="758707" y="2253685"/>
                  </a:lnTo>
                  <a:lnTo>
                    <a:pt x="795019" y="2284730"/>
                  </a:lnTo>
                  <a:lnTo>
                    <a:pt x="785559" y="2301686"/>
                  </a:lnTo>
                  <a:lnTo>
                    <a:pt x="716756" y="2329180"/>
                  </a:lnTo>
                  <a:lnTo>
                    <a:pt x="661999" y="2338728"/>
                  </a:lnTo>
                  <a:lnTo>
                    <a:pt x="596729" y="2344819"/>
                  </a:lnTo>
                  <a:lnTo>
                    <a:pt x="523240" y="2346960"/>
                  </a:lnTo>
                  <a:lnTo>
                    <a:pt x="449750" y="2344819"/>
                  </a:lnTo>
                  <a:lnTo>
                    <a:pt x="384480" y="2338728"/>
                  </a:lnTo>
                  <a:lnTo>
                    <a:pt x="329723" y="2329180"/>
                  </a:lnTo>
                  <a:lnTo>
                    <a:pt x="287772" y="2316668"/>
                  </a:lnTo>
                  <a:lnTo>
                    <a:pt x="251459" y="2284730"/>
                  </a:lnTo>
                  <a:lnTo>
                    <a:pt x="260920" y="2268308"/>
                  </a:lnTo>
                  <a:lnTo>
                    <a:pt x="329723" y="2241391"/>
                  </a:lnTo>
                  <a:lnTo>
                    <a:pt x="384480" y="2231954"/>
                  </a:lnTo>
                  <a:lnTo>
                    <a:pt x="449750" y="2225904"/>
                  </a:lnTo>
                  <a:lnTo>
                    <a:pt x="523240" y="2223770"/>
                  </a:lnTo>
                  <a:close/>
                </a:path>
                <a:path w="8382000" h="2346960">
                  <a:moveTo>
                    <a:pt x="0" y="0"/>
                  </a:moveTo>
                  <a:lnTo>
                    <a:pt x="0" y="0"/>
                  </a:lnTo>
                </a:path>
                <a:path w="8382000" h="2346960">
                  <a:moveTo>
                    <a:pt x="8382000" y="1905000"/>
                  </a:moveTo>
                  <a:lnTo>
                    <a:pt x="8382000" y="19050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860550" y="1781809"/>
            <a:ext cx="499427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IT IS JUST </a:t>
            </a:r>
            <a:r>
              <a:rPr sz="2800" b="1" i="1" spc="-1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ANOTHER</a:t>
            </a:r>
            <a:r>
              <a:rPr sz="2800" b="1" i="1" spc="-9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2800" b="1" i="1" spc="-15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WAY </a:t>
            </a:r>
            <a:r>
              <a:rPr sz="2800" b="1" i="1" spc="-150" dirty="0">
                <a:latin typeface="DejaVu Sans"/>
                <a:cs typeface="DejaVu Sans"/>
              </a:rPr>
              <a:t> </a:t>
            </a:r>
            <a:r>
              <a:rPr sz="2800" b="1" i="1" spc="-1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OF </a:t>
            </a:r>
            <a:r>
              <a:rPr sz="2800" b="1" i="1" spc="-6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SAYING </a:t>
            </a:r>
            <a:r>
              <a:rPr sz="2800" b="1" i="1" spc="-7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WHAT </a:t>
            </a:r>
            <a:r>
              <a:rPr sz="2800" b="1" i="1" spc="-1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COMES </a:t>
            </a:r>
            <a:r>
              <a:rPr sz="2800" b="1" i="1" spc="-10" dirty="0">
                <a:latin typeface="DejaVu Sans"/>
                <a:cs typeface="DejaVu Sans"/>
              </a:rPr>
              <a:t> </a:t>
            </a:r>
            <a:r>
              <a:rPr sz="2800" b="1" i="1" spc="-1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AFTER AND</a:t>
            </a:r>
            <a:r>
              <a:rPr sz="2800" b="1" i="1" spc="-2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2800" b="1" i="1" spc="-1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BEFORE.</a:t>
            </a:r>
            <a:endParaRPr sz="2800">
              <a:latin typeface="DejaVu Sans"/>
              <a:cs typeface="DejaVu San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905002" y="3505202"/>
            <a:ext cx="6172200" cy="3390900"/>
            <a:chOff x="1905002" y="3505202"/>
            <a:chExt cx="6172200" cy="3390900"/>
          </a:xfrm>
        </p:grpSpPr>
        <p:sp>
          <p:nvSpPr>
            <p:cNvPr id="16" name="object 16"/>
            <p:cNvSpPr/>
            <p:nvPr/>
          </p:nvSpPr>
          <p:spPr>
            <a:xfrm>
              <a:off x="1981199" y="3580130"/>
              <a:ext cx="6019800" cy="3276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43099" y="3543300"/>
              <a:ext cx="6096000" cy="3314700"/>
            </a:xfrm>
            <a:custGeom>
              <a:avLst/>
              <a:gdLst/>
              <a:ahLst/>
              <a:cxnLst/>
              <a:rect l="l" t="t" r="r" b="b"/>
              <a:pathLst>
                <a:path w="6096000" h="3314700">
                  <a:moveTo>
                    <a:pt x="0" y="0"/>
                  </a:moveTo>
                  <a:lnTo>
                    <a:pt x="6096000" y="0"/>
                  </a:lnTo>
                  <a:lnTo>
                    <a:pt x="6096000" y="3314700"/>
                  </a:lnTo>
                </a:path>
                <a:path w="6096000" h="3314700">
                  <a:moveTo>
                    <a:pt x="0" y="3314700"/>
                  </a:moveTo>
                  <a:lnTo>
                    <a:pt x="0" y="0"/>
                  </a:lnTo>
                </a:path>
              </a:pathLst>
            </a:custGeom>
            <a:ln w="76194">
              <a:solidFill>
                <a:srgbClr val="2828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DC33BE-A759-F749-A865-B45F92915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49748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IN" b="1" dirty="0">
                <a:solidFill>
                  <a:schemeClr val="tx1"/>
                </a:solidFill>
              </a:rPr>
              <a:t>We know that The largest 6 digit number is-</a:t>
            </a:r>
            <a:r>
              <a:rPr lang="en-IN" b="1" dirty="0">
                <a:solidFill>
                  <a:srgbClr val="FF0000"/>
                </a:solidFill>
              </a:rPr>
              <a:t>9,99,999</a:t>
            </a:r>
          </a:p>
          <a:p>
            <a:pPr algn="l"/>
            <a:r>
              <a:rPr lang="en-IN" b="1" dirty="0">
                <a:solidFill>
                  <a:schemeClr val="tx1"/>
                </a:solidFill>
              </a:rPr>
              <a:t>Let us see what happens when we add 1 to 9,99,999</a:t>
            </a:r>
          </a:p>
          <a:p>
            <a:pPr algn="l"/>
            <a:r>
              <a:rPr lang="en-IN" b="1" dirty="0">
                <a:solidFill>
                  <a:schemeClr val="tx1"/>
                </a:solidFill>
              </a:rPr>
              <a:t>10,00,000 is read as Ten </a:t>
            </a:r>
            <a:r>
              <a:rPr lang="en-IN" b="1" dirty="0" err="1">
                <a:solidFill>
                  <a:schemeClr val="tx1"/>
                </a:solidFill>
              </a:rPr>
              <a:t>lakh</a:t>
            </a:r>
            <a:r>
              <a:rPr lang="en-IN" b="1" dirty="0">
                <a:solidFill>
                  <a:schemeClr val="tx1"/>
                </a:solidFill>
              </a:rPr>
              <a:t>. It belongs to the period </a:t>
            </a:r>
            <a:r>
              <a:rPr lang="en-IN" b="1" dirty="0" err="1">
                <a:solidFill>
                  <a:schemeClr val="tx1"/>
                </a:solidFill>
              </a:rPr>
              <a:t>lakh</a:t>
            </a:r>
            <a:r>
              <a:rPr lang="en-IN" b="1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IN" b="1" dirty="0">
              <a:solidFill>
                <a:schemeClr val="tx1"/>
              </a:solidFill>
            </a:endParaRPr>
          </a:p>
          <a:p>
            <a:pPr algn="l"/>
            <a:r>
              <a:rPr lang="en-IN" b="1" dirty="0">
                <a:solidFill>
                  <a:schemeClr val="tx1"/>
                </a:solidFill>
              </a:rPr>
              <a:t>*</a:t>
            </a: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While reading the numbers, all the digits of a period and the name of the period (except one) are read together.</a:t>
            </a:r>
          </a:p>
          <a:p>
            <a:pPr algn="l"/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Let us read some 7digit Numbers </a:t>
            </a:r>
          </a:p>
          <a:p>
            <a:pPr algn="l"/>
            <a:r>
              <a:rPr lang="en-IN" b="1" dirty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39,84,000-</a:t>
            </a:r>
            <a:r>
              <a:rPr lang="en-IN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Thirty nine </a:t>
            </a:r>
            <a:r>
              <a:rPr lang="en-IN" b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lakh</a:t>
            </a:r>
            <a:r>
              <a:rPr lang="en-IN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eighty four thousand</a:t>
            </a:r>
          </a:p>
          <a:p>
            <a:pPr algn="l"/>
            <a:r>
              <a:rPr lang="en-IN" b="1" dirty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18,00,046-</a:t>
            </a:r>
            <a:r>
              <a:rPr lang="en-IN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Eighteen </a:t>
            </a:r>
            <a:r>
              <a:rPr lang="en-IN" b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lakh</a:t>
            </a:r>
            <a:r>
              <a:rPr lang="en-IN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forty six .</a:t>
            </a:r>
          </a:p>
          <a:p>
            <a:pPr algn="l"/>
            <a:r>
              <a:rPr lang="en-IN" b="1" dirty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99,99,999-</a:t>
            </a:r>
            <a:r>
              <a:rPr lang="en-IN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Ninety nine </a:t>
            </a:r>
            <a:r>
              <a:rPr lang="en-IN" b="1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lakh</a:t>
            </a:r>
            <a:r>
              <a:rPr lang="en-IN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ninety nine thousand nine hundred ninety nine.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609600" y="228600"/>
            <a:ext cx="7924800" cy="6899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IN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Number beyond 9,99,999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580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296" y="210311"/>
            <a:ext cx="7498080" cy="1095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52727" y="1150619"/>
            <a:ext cx="6690359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00988" y="516890"/>
            <a:ext cx="6753352" cy="6158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7078" y="1184147"/>
            <a:ext cx="6608445" cy="0"/>
          </a:xfrm>
          <a:custGeom>
            <a:avLst/>
            <a:gdLst/>
            <a:ahLst/>
            <a:cxnLst/>
            <a:rect l="l" t="t" r="r" b="b"/>
            <a:pathLst>
              <a:path w="6608445">
                <a:moveTo>
                  <a:pt x="0" y="0"/>
                </a:moveTo>
                <a:lnTo>
                  <a:pt x="6608064" y="0"/>
                </a:lnTo>
              </a:path>
            </a:pathLst>
          </a:custGeom>
          <a:ln w="39624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7078" y="1164336"/>
            <a:ext cx="6608445" cy="40005"/>
          </a:xfrm>
          <a:custGeom>
            <a:avLst/>
            <a:gdLst/>
            <a:ahLst/>
            <a:cxnLst/>
            <a:rect l="l" t="t" r="r" b="b"/>
            <a:pathLst>
              <a:path w="6608445" h="40005">
                <a:moveTo>
                  <a:pt x="0" y="39624"/>
                </a:moveTo>
                <a:lnTo>
                  <a:pt x="6608064" y="39624"/>
                </a:lnTo>
                <a:lnTo>
                  <a:pt x="6608064" y="0"/>
                </a:lnTo>
                <a:lnTo>
                  <a:pt x="0" y="0"/>
                </a:lnTo>
                <a:lnTo>
                  <a:pt x="0" y="39624"/>
                </a:lnTo>
                <a:close/>
              </a:path>
            </a:pathLst>
          </a:custGeom>
          <a:ln w="3175">
            <a:solidFill>
              <a:srgbClr val="393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530346" y="1449069"/>
            <a:ext cx="19310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u="heavy" spc="-5" dirty="0">
                <a:solidFill>
                  <a:srgbClr val="292A45"/>
                </a:solidFill>
                <a:uFill>
                  <a:solidFill>
                    <a:srgbClr val="292A45"/>
                  </a:solidFill>
                </a:uFill>
                <a:latin typeface="Constantia"/>
                <a:cs typeface="Constantia"/>
              </a:rPr>
              <a:t>INDIAN</a:t>
            </a:r>
            <a:endParaRPr sz="4000">
              <a:latin typeface="Constantia"/>
              <a:cs typeface="Constant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22250" y="2660650"/>
          <a:ext cx="8687434" cy="1801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3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91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99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90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98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98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760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Period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Lakhs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Thousand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Ones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0760"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Place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412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279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Ten  </a:t>
                      </a:r>
                      <a:r>
                        <a:rPr sz="1800" b="1" spc="4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L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k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412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Lakhs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695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Ten 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us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nd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319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usa 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nd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63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und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ds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Tens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Ones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2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8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dirty="0">
                          <a:latin typeface="Constantia"/>
                          <a:cs typeface="Constantia"/>
                        </a:rPr>
                        <a:t>L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L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800" spc="-10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dirty="0">
                          <a:latin typeface="Constantia"/>
                          <a:cs typeface="Constantia"/>
                        </a:rPr>
                        <a:t>Th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Th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T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O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60450" y="5401309"/>
          <a:ext cx="7848600" cy="1069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035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L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L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9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9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5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1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0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2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4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28600" y="4890896"/>
            <a:ext cx="850803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30" dirty="0">
                <a:uFill>
                  <a:solidFill>
                    <a:srgbClr val="161616"/>
                  </a:solidFill>
                </a:uFill>
                <a:latin typeface="Constantia"/>
                <a:cs typeface="Constantia"/>
              </a:rPr>
              <a:t>For</a:t>
            </a:r>
            <a:r>
              <a:rPr sz="2400" u="heavy" spc="-170" dirty="0">
                <a:uFill>
                  <a:solidFill>
                    <a:srgbClr val="161616"/>
                  </a:solidFill>
                </a:uFill>
                <a:latin typeface="Constantia"/>
                <a:cs typeface="Constantia"/>
              </a:rPr>
              <a:t> </a:t>
            </a:r>
            <a:r>
              <a:rPr sz="2400" u="heavy" spc="-5" dirty="0">
                <a:uFill>
                  <a:solidFill>
                    <a:srgbClr val="161616"/>
                  </a:solidFill>
                </a:uFill>
                <a:latin typeface="Constantia"/>
                <a:cs typeface="Constantia"/>
              </a:rPr>
              <a:t>example</a:t>
            </a:r>
            <a:r>
              <a:rPr sz="2400" spc="-5">
                <a:latin typeface="Constantia"/>
                <a:cs typeface="Constantia"/>
              </a:rPr>
              <a:t>:</a:t>
            </a:r>
            <a:r>
              <a:rPr sz="2400" spc="-30">
                <a:latin typeface="Constantia"/>
                <a:cs typeface="Constantia"/>
              </a:rPr>
              <a:t> 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99,51,024</a:t>
            </a:r>
            <a:r>
              <a:rPr sz="2400" spc="-7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can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be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placed</a:t>
            </a:r>
            <a:r>
              <a:rPr sz="2400" spc="-5" dirty="0">
                <a:latin typeface="Constantia"/>
                <a:cs typeface="Constantia"/>
              </a:rPr>
              <a:t> in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place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value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chart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as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29E85-7B8E-3D4D-94E8-0CD363D62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55443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IN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KNOW YOUR KNOWLEDGE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C56F40-4DC9-B949-AA51-7802659FE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434" y="1371600"/>
            <a:ext cx="7802566" cy="4717647"/>
          </a:xfrm>
        </p:spPr>
        <p:txBody>
          <a:bodyPr>
            <a:normAutofit/>
          </a:bodyPr>
          <a:lstStyle/>
          <a:p>
            <a:pPr algn="l"/>
            <a:r>
              <a:rPr lang="en-IN" sz="2800" dirty="0">
                <a:solidFill>
                  <a:schemeClr val="tx2">
                    <a:lumMod val="75000"/>
                  </a:schemeClr>
                </a:solidFill>
              </a:rPr>
              <a:t>Write the number names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tx2">
                    <a:lumMod val="75000"/>
                  </a:schemeClr>
                </a:solidFill>
              </a:rPr>
              <a:t>39,84,000=Thirty nine </a:t>
            </a:r>
            <a:r>
              <a:rPr lang="en-IN" sz="2800" dirty="0" err="1">
                <a:solidFill>
                  <a:schemeClr val="tx2">
                    <a:lumMod val="75000"/>
                  </a:schemeClr>
                </a:solidFill>
              </a:rPr>
              <a:t>lakh</a:t>
            </a:r>
            <a:r>
              <a:rPr lang="en-IN" sz="2800" dirty="0">
                <a:solidFill>
                  <a:schemeClr val="tx2">
                    <a:lumMod val="75000"/>
                  </a:schemeClr>
                </a:solidFill>
              </a:rPr>
              <a:t> eighty four thousand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tx2">
                    <a:lumMod val="75000"/>
                  </a:schemeClr>
                </a:solidFill>
              </a:rPr>
              <a:t>18,00,045=___________________.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tx2">
                    <a:lumMod val="75000"/>
                  </a:schemeClr>
                </a:solidFill>
              </a:rPr>
              <a:t>45,67,864=___________________.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tx2">
                    <a:lumMod val="75000"/>
                  </a:schemeClr>
                </a:solidFill>
              </a:rPr>
              <a:t>82,52,999=___________________.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tx2">
                    <a:lumMod val="75000"/>
                  </a:schemeClr>
                </a:solidFill>
              </a:rPr>
              <a:t>99,99,999=___________________.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217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We know that the largest 7-digit number is 99,99,999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Let us see what happens when we add 1 to 99,99,999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Now we enter to the number 1,00,00,000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1,00,00,000 is red as one </a:t>
            </a:r>
            <a:r>
              <a:rPr lang="en-US" b="1" dirty="0" err="1"/>
              <a:t>crore</a:t>
            </a:r>
            <a:r>
              <a:rPr lang="en-US" b="1" dirty="0"/>
              <a:t>, it belongs to the period, </a:t>
            </a:r>
            <a:r>
              <a:rPr lang="en-US" b="1" dirty="0" err="1"/>
              <a:t>Crore</a:t>
            </a: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B050"/>
                </a:solidFill>
              </a:rPr>
              <a:t>Now let us read some 8-digit numbers.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Ex- 4,00,00,000 – four </a:t>
            </a:r>
            <a:r>
              <a:rPr lang="en-US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crore</a:t>
            </a:r>
            <a:endParaRPr lang="en-US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7,57,55,941- seven </a:t>
            </a:r>
            <a:r>
              <a:rPr lang="en-US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crore</a:t>
            </a: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fifty seven </a:t>
            </a:r>
            <a:r>
              <a:rPr lang="en-US" dirty="0" err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lakh</a:t>
            </a: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fifty five thousand nine hundred forty one.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9,99,99,999- is the greatest eight digit number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CA229E85-7B8E-3D4D-94E8-0CD363D621B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55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IN" sz="4400" b="1" dirty="0"/>
              <a:t>Introducing one </a:t>
            </a:r>
            <a:r>
              <a:rPr lang="en-IN" sz="4400" b="1" dirty="0" err="1"/>
              <a:t>crore</a:t>
            </a:r>
            <a:endParaRPr kumimoji="0" lang="en-US" sz="4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2E8AEA3-C1D5-C84A-A75A-86047D5AE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1" y="1238545"/>
            <a:ext cx="8489872" cy="5238455"/>
          </a:xfrm>
        </p:spPr>
        <p:txBody>
          <a:bodyPr>
            <a:normAutofit fontScale="77500" lnSpcReduction="20000"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en-IN" b="1" dirty="0">
                <a:solidFill>
                  <a:schemeClr val="tx1"/>
                </a:solidFill>
              </a:rPr>
              <a:t>What is the largest 8-digit Number? </a:t>
            </a:r>
            <a:r>
              <a:rPr lang="en-IN" b="1" dirty="0">
                <a:solidFill>
                  <a:schemeClr val="accent1"/>
                </a:solidFill>
              </a:rPr>
              <a:t>9,99,99,999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IN" b="1" dirty="0">
                <a:solidFill>
                  <a:schemeClr val="tx1"/>
                </a:solidFill>
              </a:rPr>
              <a:t>What happens when we add 1 to 9,99,99,999:    </a:t>
            </a:r>
            <a:r>
              <a:rPr lang="en-IN" b="1" dirty="0">
                <a:solidFill>
                  <a:schemeClr val="accent1"/>
                </a:solidFill>
              </a:rPr>
              <a:t>10,00,00,000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n-IN" b="1" dirty="0">
                <a:solidFill>
                  <a:schemeClr val="tx1"/>
                </a:solidFill>
              </a:rPr>
              <a:t>The smallest 9-digit number is 10,00,00,000(ten </a:t>
            </a:r>
            <a:r>
              <a:rPr lang="en-IN" b="1" dirty="0" err="1">
                <a:solidFill>
                  <a:schemeClr val="tx1"/>
                </a:solidFill>
              </a:rPr>
              <a:t>crore</a:t>
            </a:r>
            <a:r>
              <a:rPr lang="en-IN" b="1" dirty="0">
                <a:solidFill>
                  <a:schemeClr val="tx1"/>
                </a:solidFill>
              </a:rPr>
              <a:t>).</a:t>
            </a:r>
          </a:p>
          <a:p>
            <a:pPr algn="l"/>
            <a:endParaRPr lang="en-IN" b="1" dirty="0">
              <a:solidFill>
                <a:srgbClr val="0070C0"/>
              </a:solidFill>
            </a:endParaRPr>
          </a:p>
          <a:p>
            <a:pPr algn="l"/>
            <a:r>
              <a:rPr lang="en-IN" b="1" dirty="0">
                <a:solidFill>
                  <a:srgbClr val="0070C0"/>
                </a:solidFill>
              </a:rPr>
              <a:t>Let us remember these relationships</a:t>
            </a:r>
          </a:p>
          <a:p>
            <a:pPr algn="l"/>
            <a:r>
              <a:rPr lang="en-IN" b="1" dirty="0">
                <a:solidFill>
                  <a:srgbClr val="C00000"/>
                </a:solidFill>
              </a:rPr>
              <a:t>10 ones =1 ten</a:t>
            </a:r>
          </a:p>
          <a:p>
            <a:pPr algn="l"/>
            <a:r>
              <a:rPr lang="en-IN" b="1" dirty="0">
                <a:solidFill>
                  <a:srgbClr val="C00000"/>
                </a:solidFill>
              </a:rPr>
              <a:t>10 hundreds=1 thousand</a:t>
            </a:r>
          </a:p>
          <a:p>
            <a:pPr algn="l"/>
            <a:r>
              <a:rPr lang="en-IN" b="1" dirty="0">
                <a:solidFill>
                  <a:srgbClr val="C00000"/>
                </a:solidFill>
              </a:rPr>
              <a:t>10 ten thousands=1 </a:t>
            </a:r>
            <a:r>
              <a:rPr lang="en-IN" b="1" dirty="0" err="1">
                <a:solidFill>
                  <a:srgbClr val="C00000"/>
                </a:solidFill>
              </a:rPr>
              <a:t>lakh</a:t>
            </a:r>
            <a:endParaRPr lang="en-IN" b="1" dirty="0">
              <a:solidFill>
                <a:srgbClr val="C00000"/>
              </a:solidFill>
            </a:endParaRPr>
          </a:p>
          <a:p>
            <a:pPr algn="l"/>
            <a:r>
              <a:rPr lang="en-IN" b="1" dirty="0">
                <a:solidFill>
                  <a:srgbClr val="C00000"/>
                </a:solidFill>
              </a:rPr>
              <a:t>10 ten </a:t>
            </a:r>
            <a:r>
              <a:rPr lang="en-IN" b="1" dirty="0" err="1">
                <a:solidFill>
                  <a:srgbClr val="C00000"/>
                </a:solidFill>
              </a:rPr>
              <a:t>lakhs</a:t>
            </a:r>
            <a:r>
              <a:rPr lang="en-IN" b="1" dirty="0">
                <a:solidFill>
                  <a:srgbClr val="C00000"/>
                </a:solidFill>
              </a:rPr>
              <a:t>=1 </a:t>
            </a:r>
            <a:r>
              <a:rPr lang="en-IN" b="1" dirty="0" err="1">
                <a:solidFill>
                  <a:srgbClr val="C00000"/>
                </a:solidFill>
              </a:rPr>
              <a:t>crore</a:t>
            </a:r>
            <a:endParaRPr lang="en-IN" b="1" dirty="0">
              <a:solidFill>
                <a:srgbClr val="C00000"/>
              </a:solidFill>
            </a:endParaRPr>
          </a:p>
          <a:p>
            <a:pPr algn="l"/>
            <a:r>
              <a:rPr lang="en-IN" b="1" dirty="0">
                <a:solidFill>
                  <a:srgbClr val="C00000"/>
                </a:solidFill>
              </a:rPr>
              <a:t>10 tens= 1 hundred</a:t>
            </a:r>
          </a:p>
          <a:p>
            <a:pPr algn="l"/>
            <a:r>
              <a:rPr lang="en-IN" b="1" dirty="0">
                <a:solidFill>
                  <a:srgbClr val="C00000"/>
                </a:solidFill>
              </a:rPr>
              <a:t>10 thousands= 1 ten thousand</a:t>
            </a:r>
          </a:p>
          <a:p>
            <a:pPr algn="l"/>
            <a:r>
              <a:rPr lang="en-IN" b="1" dirty="0">
                <a:solidFill>
                  <a:srgbClr val="C00000"/>
                </a:solidFill>
              </a:rPr>
              <a:t>10 </a:t>
            </a:r>
            <a:r>
              <a:rPr lang="en-IN" b="1" dirty="0" err="1">
                <a:solidFill>
                  <a:srgbClr val="C00000"/>
                </a:solidFill>
              </a:rPr>
              <a:t>lakhs</a:t>
            </a:r>
            <a:r>
              <a:rPr lang="en-IN" b="1" dirty="0">
                <a:solidFill>
                  <a:srgbClr val="C00000"/>
                </a:solidFill>
              </a:rPr>
              <a:t> =1 ten </a:t>
            </a:r>
            <a:r>
              <a:rPr lang="en-IN" b="1" dirty="0" err="1">
                <a:solidFill>
                  <a:srgbClr val="C00000"/>
                </a:solidFill>
              </a:rPr>
              <a:t>lakh</a:t>
            </a:r>
            <a:endParaRPr lang="en-IN" b="1" dirty="0">
              <a:solidFill>
                <a:srgbClr val="C00000"/>
              </a:solidFill>
            </a:endParaRPr>
          </a:p>
          <a:p>
            <a:pPr algn="l"/>
            <a:r>
              <a:rPr lang="en-IN" b="1" dirty="0">
                <a:solidFill>
                  <a:srgbClr val="C00000"/>
                </a:solidFill>
              </a:rPr>
              <a:t>10 </a:t>
            </a:r>
            <a:r>
              <a:rPr lang="en-IN" b="1" dirty="0" err="1">
                <a:solidFill>
                  <a:srgbClr val="C00000"/>
                </a:solidFill>
              </a:rPr>
              <a:t>crores</a:t>
            </a:r>
            <a:r>
              <a:rPr lang="en-IN" b="1" dirty="0">
                <a:solidFill>
                  <a:srgbClr val="C00000"/>
                </a:solidFill>
              </a:rPr>
              <a:t> =1 ten </a:t>
            </a:r>
            <a:r>
              <a:rPr lang="en-IN" b="1" dirty="0" err="1">
                <a:solidFill>
                  <a:srgbClr val="C00000"/>
                </a:solidFill>
              </a:rPr>
              <a:t>crore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CA229E85-7B8E-3D4D-94E8-0CD363D621B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55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IN" sz="4400" b="1" dirty="0"/>
              <a:t>Introducing ten </a:t>
            </a:r>
            <a:r>
              <a:rPr lang="en-IN" sz="4400" b="1" dirty="0" err="1"/>
              <a:t>crore</a:t>
            </a:r>
            <a:endParaRPr kumimoji="0" lang="en-US" sz="4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628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0DB9E6-181D-AB4E-9F97-79DFC0098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03158"/>
            <a:ext cx="9144000" cy="5426242"/>
          </a:xfrm>
        </p:spPr>
        <p:txBody>
          <a:bodyPr>
            <a:normAutofit/>
          </a:bodyPr>
          <a:lstStyle/>
          <a:p>
            <a:pPr algn="l"/>
            <a:r>
              <a:rPr lang="en-IN" sz="2800" dirty="0">
                <a:solidFill>
                  <a:schemeClr val="tx1"/>
                </a:solidFill>
              </a:rPr>
              <a:t>Write the numerals using commas between periods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Five </a:t>
            </a:r>
            <a:r>
              <a:rPr lang="en-IN" dirty="0" err="1">
                <a:solidFill>
                  <a:schemeClr val="tx1"/>
                </a:solidFill>
              </a:rPr>
              <a:t>crore</a:t>
            </a:r>
            <a:r>
              <a:rPr lang="en-IN" dirty="0">
                <a:solidFill>
                  <a:schemeClr val="tx1"/>
                </a:solidFill>
              </a:rPr>
              <a:t> thirty </a:t>
            </a:r>
            <a:r>
              <a:rPr lang="en-IN" dirty="0" err="1">
                <a:solidFill>
                  <a:schemeClr val="tx1"/>
                </a:solidFill>
              </a:rPr>
              <a:t>lakh</a:t>
            </a:r>
            <a:r>
              <a:rPr lang="en-IN" dirty="0">
                <a:solidFill>
                  <a:schemeClr val="tx1"/>
                </a:solidFill>
              </a:rPr>
              <a:t> sixteen thousand nineteen=5,30,16,019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Three </a:t>
            </a:r>
            <a:r>
              <a:rPr lang="en-IN" dirty="0" err="1">
                <a:solidFill>
                  <a:schemeClr val="tx1"/>
                </a:solidFill>
              </a:rPr>
              <a:t>crore</a:t>
            </a:r>
            <a:r>
              <a:rPr lang="en-IN" dirty="0">
                <a:solidFill>
                  <a:schemeClr val="tx1"/>
                </a:solidFill>
              </a:rPr>
              <a:t> one </a:t>
            </a:r>
            <a:r>
              <a:rPr lang="en-IN" dirty="0" err="1">
                <a:solidFill>
                  <a:schemeClr val="tx1"/>
                </a:solidFill>
              </a:rPr>
              <a:t>lakh</a:t>
            </a:r>
            <a:r>
              <a:rPr lang="en-IN" dirty="0">
                <a:solidFill>
                  <a:schemeClr val="tx1"/>
                </a:solidFill>
              </a:rPr>
              <a:t> forty seven thousand two hundred=_______.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Nine </a:t>
            </a:r>
            <a:r>
              <a:rPr lang="en-IN" dirty="0" err="1">
                <a:solidFill>
                  <a:schemeClr val="tx1"/>
                </a:solidFill>
              </a:rPr>
              <a:t>crore</a:t>
            </a:r>
            <a:r>
              <a:rPr lang="en-IN" dirty="0">
                <a:solidFill>
                  <a:schemeClr val="tx1"/>
                </a:solidFill>
              </a:rPr>
              <a:t> nine=_____________.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Six </a:t>
            </a:r>
            <a:r>
              <a:rPr lang="en-IN" dirty="0" err="1">
                <a:solidFill>
                  <a:schemeClr val="tx1"/>
                </a:solidFill>
              </a:rPr>
              <a:t>crore</a:t>
            </a:r>
            <a:r>
              <a:rPr lang="en-IN" dirty="0">
                <a:solidFill>
                  <a:schemeClr val="tx1"/>
                </a:solidFill>
              </a:rPr>
              <a:t> twenty thousand twenty=__________.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Eight </a:t>
            </a:r>
            <a:r>
              <a:rPr lang="en-IN" dirty="0" err="1">
                <a:solidFill>
                  <a:schemeClr val="tx1"/>
                </a:solidFill>
              </a:rPr>
              <a:t>crore</a:t>
            </a:r>
            <a:r>
              <a:rPr lang="en-IN" dirty="0">
                <a:solidFill>
                  <a:schemeClr val="tx1"/>
                </a:solidFill>
              </a:rPr>
              <a:t> thirteen </a:t>
            </a:r>
            <a:r>
              <a:rPr lang="en-IN" dirty="0" err="1">
                <a:solidFill>
                  <a:schemeClr val="tx1"/>
                </a:solidFill>
              </a:rPr>
              <a:t>lakh</a:t>
            </a:r>
            <a:r>
              <a:rPr lang="en-IN" dirty="0">
                <a:solidFill>
                  <a:schemeClr val="tx1"/>
                </a:solidFill>
              </a:rPr>
              <a:t> five=_______________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CA229E85-7B8E-3D4D-94E8-0CD363D621B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55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IN" sz="4400" b="1" dirty="0"/>
              <a:t>Assess yourself</a:t>
            </a:r>
            <a:endParaRPr kumimoji="0" lang="en-US" sz="4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865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36650" y="4946650"/>
          <a:ext cx="7772400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054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79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9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6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7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4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3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6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8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2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2250" y="1517650"/>
          <a:ext cx="8686162" cy="2304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480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105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105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56589">
                <a:tc>
                  <a:txBody>
                    <a:bodyPr/>
                    <a:lstStyle/>
                    <a:p>
                      <a:pPr marL="90805" marR="1638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erio  d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Million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Thousand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Ones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7930"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Place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Ten</a:t>
                      </a:r>
                      <a:endParaRPr sz="1800">
                        <a:latin typeface="Constantia"/>
                        <a:cs typeface="Constant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Million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millio</a:t>
                      </a:r>
                      <a:endParaRPr sz="1800">
                        <a:latin typeface="Constantia"/>
                        <a:cs typeface="Constant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335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und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  d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Thousa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nd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160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Ten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ous  and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Thousa</a:t>
                      </a:r>
                      <a:endParaRPr sz="1800">
                        <a:latin typeface="Constantia"/>
                        <a:cs typeface="Constant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nd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Hundr</a:t>
                      </a:r>
                      <a:endParaRPr sz="1800">
                        <a:latin typeface="Constantia"/>
                        <a:cs typeface="Constant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eds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Tens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Ones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2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864"/>
                        </a:lnSpc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8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dirty="0">
                          <a:latin typeface="Constantia"/>
                          <a:cs typeface="Constantia"/>
                        </a:rPr>
                        <a:t>M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939"/>
                        </a:lnSpc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M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L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800" spc="-1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dirty="0">
                          <a:latin typeface="Constantia"/>
                          <a:cs typeface="Constantia"/>
                        </a:rPr>
                        <a:t>Th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Th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H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T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nstantia"/>
                          <a:cs typeface="Constantia"/>
                        </a:rPr>
                        <a:t>O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16939" y="4205096"/>
            <a:ext cx="7936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30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Constantia"/>
                <a:cs typeface="Constantia"/>
              </a:rPr>
              <a:t>For</a:t>
            </a:r>
            <a:r>
              <a:rPr sz="2400" b="1" u="heavy" spc="-160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Constantia"/>
                <a:cs typeface="Constantia"/>
              </a:rPr>
              <a:t> </a:t>
            </a:r>
            <a:r>
              <a:rPr sz="2400" b="1" u="heavy" spc="-5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Constantia"/>
                <a:cs typeface="Constantia"/>
              </a:rPr>
              <a:t>example</a:t>
            </a:r>
            <a:r>
              <a:rPr sz="2400" spc="-5" dirty="0">
                <a:solidFill>
                  <a:srgbClr val="FFFFFF"/>
                </a:solidFill>
                <a:latin typeface="Constantia"/>
                <a:cs typeface="Constantia"/>
              </a:rPr>
              <a:t>:</a:t>
            </a:r>
            <a:r>
              <a:rPr sz="24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Constantia"/>
                <a:cs typeface="Constantia"/>
              </a:rPr>
              <a:t>96743682</a:t>
            </a: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nstantia"/>
                <a:cs typeface="Constantia"/>
              </a:rPr>
              <a:t>can</a:t>
            </a:r>
            <a:r>
              <a:rPr sz="24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nstantia"/>
                <a:cs typeface="Constantia"/>
              </a:rPr>
              <a:t>be</a:t>
            </a:r>
            <a:r>
              <a:rPr sz="2400" spc="-1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placed</a:t>
            </a:r>
            <a:r>
              <a:rPr sz="2400" spc="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nstantia"/>
                <a:cs typeface="Constantia"/>
              </a:rPr>
              <a:t>in</a:t>
            </a:r>
            <a:r>
              <a:rPr sz="2400" spc="-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place</a:t>
            </a:r>
            <a:r>
              <a:rPr sz="2400" spc="-1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nstantia"/>
                <a:cs typeface="Constantia"/>
              </a:rPr>
              <a:t>value</a:t>
            </a:r>
            <a:r>
              <a:rPr sz="2400" spc="-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nstantia"/>
                <a:cs typeface="Constantia"/>
              </a:rPr>
              <a:t>chart</a:t>
            </a:r>
            <a:r>
              <a:rPr sz="2400" spc="-1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as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609600"/>
            <a:ext cx="7418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INTERNATIONAL PLACE VALUE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719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4350" y="5349240"/>
            <a:ext cx="8629650" cy="2540"/>
          </a:xfrm>
          <a:custGeom>
            <a:avLst/>
            <a:gdLst/>
            <a:ahLst/>
            <a:cxnLst/>
            <a:rect l="l" t="t" r="r" b="b"/>
            <a:pathLst>
              <a:path w="8629650" h="2539">
                <a:moveTo>
                  <a:pt x="-4672" y="1270"/>
                </a:moveTo>
                <a:lnTo>
                  <a:pt x="8634322" y="1270"/>
                </a:lnTo>
              </a:path>
            </a:pathLst>
          </a:custGeom>
          <a:ln w="1188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490220"/>
            <a:ext cx="89916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1720" marR="5080" indent="-2319020" algn="ctr">
              <a:lnSpc>
                <a:spcPct val="100000"/>
              </a:lnSpc>
              <a:spcBef>
                <a:spcPts val="100"/>
              </a:spcBef>
            </a:pPr>
            <a:r>
              <a:rPr sz="5000" b="1" spc="-5">
                <a:latin typeface="Times New Roman" pitchFamily="18" charset="0"/>
                <a:cs typeface="Times New Roman" pitchFamily="18" charset="0"/>
              </a:rPr>
              <a:t>NUMBERS</a:t>
            </a:r>
            <a:r>
              <a:rPr sz="5000" b="1" spc="-270">
                <a:latin typeface="Times New Roman" pitchFamily="18" charset="0"/>
                <a:cs typeface="Times New Roman" pitchFamily="18" charset="0"/>
              </a:rPr>
              <a:t> </a:t>
            </a:r>
            <a:r>
              <a:rPr sz="5000" b="1" spc="-5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50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5000" b="1" spc="-10">
                <a:latin typeface="Times New Roman" pitchFamily="18" charset="0"/>
                <a:cs typeface="Times New Roman" pitchFamily="18" charset="0"/>
              </a:rPr>
              <a:t>99</a:t>
            </a:r>
            <a:r>
              <a:rPr lang="en-IN" sz="5000" b="1" spc="-1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5000" b="1" spc="-10">
                <a:latin typeface="Times New Roman" pitchFamily="18" charset="0"/>
                <a:cs typeface="Times New Roman" pitchFamily="18" charset="0"/>
              </a:rPr>
              <a:t>99</a:t>
            </a:r>
            <a:r>
              <a:rPr lang="en-IN" sz="5000" b="1" spc="-1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5000" b="1" spc="-10" dirty="0">
                <a:latin typeface="Times New Roman" pitchFamily="18" charset="0"/>
                <a:cs typeface="Times New Roman" pitchFamily="18" charset="0"/>
              </a:rPr>
              <a:t>99</a:t>
            </a:r>
            <a:r>
              <a:rPr lang="en-IN" sz="5000" b="1" spc="-1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5000" b="1" spc="-10" dirty="0">
                <a:latin typeface="Times New Roman" pitchFamily="18" charset="0"/>
                <a:cs typeface="Times New Roman" pitchFamily="18" charset="0"/>
              </a:rPr>
              <a:t>999</a:t>
            </a:r>
            <a:endParaRPr sz="50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28600" y="2438399"/>
            <a:ext cx="7391400" cy="1960879"/>
            <a:chOff x="228600" y="2056129"/>
            <a:chExt cx="7895590" cy="2343150"/>
          </a:xfrm>
        </p:grpSpPr>
        <p:sp>
          <p:nvSpPr>
            <p:cNvPr id="8" name="object 8"/>
            <p:cNvSpPr/>
            <p:nvPr/>
          </p:nvSpPr>
          <p:spPr>
            <a:xfrm>
              <a:off x="228600" y="2056129"/>
              <a:ext cx="2180590" cy="21907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81200" y="2056129"/>
              <a:ext cx="2180590" cy="21907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86200" y="2132329"/>
              <a:ext cx="2180590" cy="21907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43600" y="2208529"/>
              <a:ext cx="2180590" cy="21907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1"/>
          <p:cNvSpPr/>
          <p:nvPr/>
        </p:nvSpPr>
        <p:spPr>
          <a:xfrm>
            <a:off x="228600" y="4191000"/>
            <a:ext cx="2180590" cy="2190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/>
          <p:cNvSpPr/>
          <p:nvPr/>
        </p:nvSpPr>
        <p:spPr>
          <a:xfrm>
            <a:off x="4267200" y="4343400"/>
            <a:ext cx="2180590" cy="2190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2362200" y="4267200"/>
            <a:ext cx="2180590" cy="2190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1"/>
          <p:cNvSpPr/>
          <p:nvPr/>
        </p:nvSpPr>
        <p:spPr>
          <a:xfrm>
            <a:off x="6096000" y="4267200"/>
            <a:ext cx="2180590" cy="2190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0"/>
          <p:cNvSpPr/>
          <p:nvPr/>
        </p:nvSpPr>
        <p:spPr>
          <a:xfrm>
            <a:off x="7391400" y="2590800"/>
            <a:ext cx="17526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Separate the periods using comas between them.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Read all the digits in the same period together and name the period along with them.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Nine places of the nine digit number are group into three periods as ones, thousands and millions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Some relationship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100 thousands=1 </a:t>
            </a:r>
            <a:r>
              <a:rPr lang="en-US" dirty="0" err="1">
                <a:solidFill>
                  <a:srgbClr val="FF0000"/>
                </a:solidFill>
              </a:rPr>
              <a:t>lakhs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lakhs</a:t>
            </a:r>
            <a:r>
              <a:rPr lang="en-US" dirty="0">
                <a:solidFill>
                  <a:srgbClr val="FF0000"/>
                </a:solidFill>
              </a:rPr>
              <a:t> = 1 million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10 millions = 1 </a:t>
            </a:r>
            <a:r>
              <a:rPr lang="en-US" dirty="0" err="1">
                <a:solidFill>
                  <a:srgbClr val="FF0000"/>
                </a:solidFill>
              </a:rPr>
              <a:t>crore</a:t>
            </a:r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CA229E85-7B8E-3D4D-94E8-0CD363D621B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55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/>
              <a:t>POINTS TO REMEMBER</a:t>
            </a:r>
            <a:endParaRPr kumimoji="0" lang="en-US" sz="44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9676" y="1045628"/>
            <a:ext cx="8639175" cy="19685"/>
          </a:xfrm>
          <a:custGeom>
            <a:avLst/>
            <a:gdLst/>
            <a:ahLst/>
            <a:cxnLst/>
            <a:rect l="l" t="t" r="r" b="b"/>
            <a:pathLst>
              <a:path w="8639175" h="19684">
                <a:moveTo>
                  <a:pt x="8638984" y="0"/>
                </a:moveTo>
                <a:lnTo>
                  <a:pt x="0" y="0"/>
                </a:lnTo>
                <a:lnTo>
                  <a:pt x="0" y="7620"/>
                </a:lnTo>
                <a:lnTo>
                  <a:pt x="0" y="11874"/>
                </a:lnTo>
                <a:lnTo>
                  <a:pt x="0" y="19494"/>
                </a:lnTo>
                <a:lnTo>
                  <a:pt x="8638984" y="19494"/>
                </a:lnTo>
                <a:lnTo>
                  <a:pt x="8638984" y="11874"/>
                </a:lnTo>
                <a:lnTo>
                  <a:pt x="8638984" y="7620"/>
                </a:lnTo>
                <a:lnTo>
                  <a:pt x="8638984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37200" y="269240"/>
            <a:ext cx="314071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u="sng" dirty="0">
                <a:latin typeface="Arial"/>
                <a:cs typeface="Arial"/>
              </a:rPr>
              <a:t>P</a:t>
            </a:r>
            <a:r>
              <a:rPr b="1" i="1" u="sng" spc="-5" dirty="0">
                <a:latin typeface="Arial"/>
                <a:cs typeface="Arial"/>
              </a:rPr>
              <a:t>R</a:t>
            </a:r>
            <a:r>
              <a:rPr b="1" i="1" u="sng" spc="-10" dirty="0">
                <a:latin typeface="Arial"/>
                <a:cs typeface="Arial"/>
              </a:rPr>
              <a:t>A</a:t>
            </a:r>
            <a:r>
              <a:rPr b="1" i="1" u="sng" spc="-5" dirty="0">
                <a:latin typeface="Arial"/>
                <a:cs typeface="Arial"/>
              </a:rPr>
              <a:t>CTICE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3540" y="1506220"/>
            <a:ext cx="8323580" cy="49464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99"/>
              </a:lnSpc>
              <a:spcBef>
                <a:spcPts val="100"/>
              </a:spcBef>
              <a:buClr>
                <a:srgbClr val="EFA12D"/>
              </a:buClr>
              <a:buSzPct val="70312"/>
              <a:buFont typeface="DejaVu Sans"/>
              <a:buChar char="➢"/>
              <a:tabLst>
                <a:tab pos="355600" algn="l"/>
                <a:tab pos="5068570" algn="l"/>
              </a:tabLst>
            </a:pPr>
            <a:r>
              <a:rPr sz="3200" b="1" spc="-5" dirty="0">
                <a:latin typeface="DejaVu Sans"/>
                <a:cs typeface="DejaVu Sans"/>
              </a:rPr>
              <a:t>FILL </a:t>
            </a:r>
            <a:r>
              <a:rPr sz="3200" b="1" dirty="0">
                <a:latin typeface="DejaVu Sans"/>
                <a:cs typeface="DejaVu Sans"/>
              </a:rPr>
              <a:t>UP </a:t>
            </a:r>
            <a:r>
              <a:rPr sz="3200" b="1" spc="-5" dirty="0">
                <a:latin typeface="DejaVu Sans"/>
                <a:cs typeface="DejaVu Sans"/>
              </a:rPr>
              <a:t>THE </a:t>
            </a:r>
            <a:r>
              <a:rPr sz="3200" b="1" spc="-15" dirty="0">
                <a:latin typeface="DejaVu Sans"/>
                <a:cs typeface="DejaVu Sans"/>
              </a:rPr>
              <a:t>FOLLOWING </a:t>
            </a:r>
            <a:r>
              <a:rPr sz="3200" b="1" spc="-5" dirty="0">
                <a:latin typeface="DejaVu Sans"/>
                <a:cs typeface="DejaVu Sans"/>
              </a:rPr>
              <a:t>BLANKS </a:t>
            </a:r>
            <a:r>
              <a:rPr sz="3200" b="1" dirty="0">
                <a:latin typeface="DejaVu Sans"/>
                <a:cs typeface="DejaVu Sans"/>
              </a:rPr>
              <a:t>–  1)1000</a:t>
            </a:r>
            <a:r>
              <a:rPr sz="3200" b="1" spc="-5" dirty="0">
                <a:latin typeface="DejaVu Sans"/>
                <a:cs typeface="DejaVu Sans"/>
              </a:rPr>
              <a:t> </a:t>
            </a:r>
            <a:r>
              <a:rPr sz="3200" b="1" dirty="0">
                <a:latin typeface="DejaVu Sans"/>
                <a:cs typeface="DejaVu Sans"/>
              </a:rPr>
              <a:t>=	</a:t>
            </a:r>
            <a:r>
              <a:rPr sz="3200" b="1" spc="-5" dirty="0">
                <a:latin typeface="DejaVu Sans"/>
                <a:cs typeface="DejaVu Sans"/>
              </a:rPr>
              <a:t>hundreds  2)9Thousands </a:t>
            </a:r>
            <a:r>
              <a:rPr sz="3200" b="1" dirty="0">
                <a:latin typeface="DejaVu Sans"/>
                <a:cs typeface="DejaVu Sans"/>
              </a:rPr>
              <a:t>+ </a:t>
            </a:r>
            <a:r>
              <a:rPr sz="3200" b="1" spc="-5" dirty="0">
                <a:latin typeface="DejaVu Sans"/>
                <a:cs typeface="DejaVu Sans"/>
              </a:rPr>
              <a:t>9hundreds </a:t>
            </a:r>
            <a:r>
              <a:rPr sz="3200" b="1">
                <a:latin typeface="DejaVu Sans"/>
                <a:cs typeface="DejaVu Sans"/>
              </a:rPr>
              <a:t>=  </a:t>
            </a:r>
            <a:endParaRPr lang="en-US" sz="3200" b="1" dirty="0">
              <a:latin typeface="DejaVu Sans"/>
              <a:cs typeface="DejaVu Sans"/>
            </a:endParaRPr>
          </a:p>
          <a:p>
            <a:pPr marL="12700" marR="5080">
              <a:lnSpc>
                <a:spcPct val="116599"/>
              </a:lnSpc>
              <a:spcBef>
                <a:spcPts val="100"/>
              </a:spcBef>
              <a:buClr>
                <a:srgbClr val="EFA12D"/>
              </a:buClr>
              <a:buSzPct val="70312"/>
              <a:tabLst>
                <a:tab pos="355600" algn="l"/>
                <a:tab pos="5068570" algn="l"/>
              </a:tabLst>
            </a:pPr>
            <a:r>
              <a:rPr sz="3200" b="1" spc="-5">
                <a:latin typeface="DejaVu Sans"/>
                <a:cs typeface="DejaVu Sans"/>
              </a:rPr>
              <a:t>3)Greatest </a:t>
            </a:r>
            <a:r>
              <a:rPr sz="3200" b="1" dirty="0">
                <a:latin typeface="DejaVu Sans"/>
                <a:cs typeface="DejaVu Sans"/>
              </a:rPr>
              <a:t>4-digit </a:t>
            </a:r>
            <a:r>
              <a:rPr sz="3200" b="1" spc="-5" dirty="0">
                <a:latin typeface="DejaVu Sans"/>
                <a:cs typeface="DejaVu Sans"/>
              </a:rPr>
              <a:t>number</a:t>
            </a:r>
            <a:r>
              <a:rPr sz="3200" b="1" spc="-25" dirty="0">
                <a:latin typeface="DejaVu Sans"/>
                <a:cs typeface="DejaVu Sans"/>
              </a:rPr>
              <a:t> </a:t>
            </a:r>
            <a:r>
              <a:rPr sz="3200" b="1" dirty="0">
                <a:latin typeface="DejaVu Sans"/>
                <a:cs typeface="DejaVu Sans"/>
              </a:rPr>
              <a:t>without</a:t>
            </a:r>
            <a:endParaRPr sz="3200">
              <a:latin typeface="DejaVu Sans"/>
              <a:cs typeface="DejaVu Sans"/>
            </a:endParaRPr>
          </a:p>
          <a:p>
            <a:pPr marL="355600">
              <a:lnSpc>
                <a:spcPct val="100000"/>
              </a:lnSpc>
            </a:pPr>
            <a:r>
              <a:rPr lang="en-US" sz="3200" b="1" spc="-5" dirty="0">
                <a:latin typeface="DejaVu Sans"/>
                <a:cs typeface="DejaVu Sans"/>
              </a:rPr>
              <a:t>R</a:t>
            </a:r>
            <a:r>
              <a:rPr sz="3200" b="1" spc="-5">
                <a:latin typeface="DejaVu Sans"/>
                <a:cs typeface="DejaVu Sans"/>
              </a:rPr>
              <a:t>epe</a:t>
            </a:r>
            <a:r>
              <a:rPr sz="3200" b="1" spc="-5">
                <a:uFill>
                  <a:solidFill>
                    <a:srgbClr val="A4634D"/>
                  </a:solidFill>
                </a:uFill>
                <a:latin typeface="DejaVu Sans"/>
                <a:cs typeface="DejaVu Sans"/>
              </a:rPr>
              <a:t>ating</a:t>
            </a:r>
            <a:r>
              <a:rPr lang="en-US" sz="3200" b="1" spc="-5" dirty="0">
                <a:uFill>
                  <a:solidFill>
                    <a:srgbClr val="A4634D"/>
                  </a:solidFill>
                </a:uFill>
                <a:latin typeface="DejaVu Sans"/>
                <a:cs typeface="DejaVu Sans"/>
              </a:rPr>
              <a:t> </a:t>
            </a:r>
            <a:r>
              <a:rPr sz="3200" b="1">
                <a:uFill>
                  <a:solidFill>
                    <a:srgbClr val="A4634D"/>
                  </a:solidFill>
                </a:uFill>
                <a:latin typeface="DejaVu Sans"/>
                <a:cs typeface="DejaVu Sans"/>
              </a:rPr>
              <a:t>th</a:t>
            </a:r>
            <a:r>
              <a:rPr sz="3200" b="1">
                <a:latin typeface="DejaVu Sans"/>
                <a:cs typeface="DejaVu Sans"/>
              </a:rPr>
              <a:t>e</a:t>
            </a:r>
            <a:r>
              <a:rPr sz="3200" b="1" spc="-15">
                <a:latin typeface="DejaVu Sans"/>
                <a:cs typeface="DejaVu Sans"/>
              </a:rPr>
              <a:t> </a:t>
            </a:r>
            <a:r>
              <a:rPr sz="3200" b="1">
                <a:latin typeface="DejaVu Sans"/>
                <a:cs typeface="DejaVu Sans"/>
              </a:rPr>
              <a:t>digits</a:t>
            </a:r>
            <a:r>
              <a:rPr lang="en-US" sz="3200" b="1" dirty="0">
                <a:latin typeface="DejaVu Sans"/>
                <a:cs typeface="DejaVu Sans"/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DejaVu Sans"/>
                <a:cs typeface="DejaVu Sans"/>
              </a:rPr>
              <a:t>_________</a:t>
            </a:r>
            <a:endParaRPr sz="3200">
              <a:solidFill>
                <a:schemeClr val="accent6">
                  <a:lumMod val="75000"/>
                </a:schemeClr>
              </a:solidFill>
              <a:latin typeface="DejaVu Sans"/>
              <a:cs typeface="DejaVu Sans"/>
            </a:endParaRPr>
          </a:p>
          <a:p>
            <a:pPr marL="355600" marR="133985" indent="-342900" algn="just">
              <a:lnSpc>
                <a:spcPct val="100000"/>
              </a:lnSpc>
              <a:spcBef>
                <a:spcPts val="640"/>
              </a:spcBef>
              <a:buSzPct val="96875"/>
              <a:buAutoNum type="arabicParenR" startAt="4"/>
              <a:tabLst>
                <a:tab pos="481965" algn="l"/>
              </a:tabLst>
            </a:pPr>
            <a:r>
              <a:rPr sz="3200" b="1" spc="-5">
                <a:latin typeface="DejaVu Sans"/>
                <a:cs typeface="DejaVu Sans"/>
              </a:rPr>
              <a:t>The </a:t>
            </a:r>
            <a:r>
              <a:rPr sz="3200" b="1" spc="-20">
                <a:latin typeface="DejaVu Sans"/>
                <a:cs typeface="DejaVu Sans"/>
              </a:rPr>
              <a:t>difference </a:t>
            </a:r>
            <a:r>
              <a:rPr sz="3200" b="1" spc="-5" dirty="0">
                <a:latin typeface="DejaVu Sans"/>
                <a:cs typeface="DejaVu Sans"/>
              </a:rPr>
              <a:t>between the place  </a:t>
            </a:r>
            <a:r>
              <a:rPr sz="3200" b="1" dirty="0">
                <a:latin typeface="DejaVu Sans"/>
                <a:cs typeface="DejaVu Sans"/>
              </a:rPr>
              <a:t>values of digits </a:t>
            </a:r>
            <a:r>
              <a:rPr sz="3200" b="1" spc="-5" dirty="0">
                <a:latin typeface="DejaVu Sans"/>
                <a:cs typeface="DejaVu Sans"/>
              </a:rPr>
              <a:t>‘8’ and ‘6’ </a:t>
            </a:r>
            <a:r>
              <a:rPr sz="3200" b="1" dirty="0">
                <a:latin typeface="DejaVu Sans"/>
                <a:cs typeface="DejaVu Sans"/>
              </a:rPr>
              <a:t>in</a:t>
            </a:r>
            <a:r>
              <a:rPr sz="3200" b="1" spc="-85" dirty="0">
                <a:latin typeface="DejaVu Sans"/>
                <a:cs typeface="DejaVu Sans"/>
              </a:rPr>
              <a:t> </a:t>
            </a:r>
            <a:r>
              <a:rPr sz="3200" b="1">
                <a:latin typeface="DejaVu Sans"/>
                <a:cs typeface="DejaVu Sans"/>
              </a:rPr>
              <a:t>4682  </a:t>
            </a:r>
            <a:r>
              <a:rPr sz="3200" b="1" spc="5">
                <a:latin typeface="DejaVu Sans"/>
                <a:cs typeface="DejaVu Sans"/>
              </a:rPr>
              <a:t>is</a:t>
            </a:r>
          </a:p>
          <a:p>
            <a:pPr marL="355600" marR="1802764" indent="-342900">
              <a:lnSpc>
                <a:spcPct val="100000"/>
              </a:lnSpc>
              <a:spcBef>
                <a:spcPts val="640"/>
              </a:spcBef>
              <a:buSzPct val="96875"/>
              <a:buAutoNum type="arabicParenR" startAt="4"/>
              <a:tabLst>
                <a:tab pos="623570" algn="l"/>
              </a:tabLst>
            </a:pPr>
            <a:r>
              <a:rPr sz="3200" b="1" spc="-5">
                <a:latin typeface="DejaVu Sans"/>
                <a:cs typeface="DejaVu Sans"/>
              </a:rPr>
              <a:t>Succes</a:t>
            </a:r>
            <a:r>
              <a:rPr sz="3200" b="1" spc="-5">
                <a:uFill>
                  <a:solidFill>
                    <a:srgbClr val="A4634D"/>
                  </a:solidFill>
                </a:uFill>
                <a:latin typeface="DejaVu Sans"/>
                <a:cs typeface="DejaVu Sans"/>
              </a:rPr>
              <a:t>sor of</a:t>
            </a:r>
            <a:r>
              <a:rPr lang="en-US" sz="3200" b="1" spc="-5" dirty="0">
                <a:uFill>
                  <a:solidFill>
                    <a:srgbClr val="A4634D"/>
                  </a:solidFill>
                </a:uFill>
                <a:latin typeface="DejaVu Sans"/>
                <a:cs typeface="DejaVu Sans"/>
              </a:rPr>
              <a:t> </a:t>
            </a:r>
            <a:r>
              <a:rPr sz="3200" b="1" spc="-5">
                <a:uFill>
                  <a:solidFill>
                    <a:srgbClr val="A4634D"/>
                  </a:solidFill>
                </a:uFill>
                <a:latin typeface="DejaVu Sans"/>
                <a:cs typeface="DejaVu Sans"/>
              </a:rPr>
              <a:t>su</a:t>
            </a:r>
            <a:r>
              <a:rPr sz="3200" b="1" spc="-5">
                <a:latin typeface="DejaVu Sans"/>
                <a:cs typeface="DejaVu Sans"/>
              </a:rPr>
              <a:t>ccessor </a:t>
            </a:r>
            <a:r>
              <a:rPr sz="3200" b="1">
                <a:latin typeface="DejaVu Sans"/>
                <a:cs typeface="DejaVu Sans"/>
              </a:rPr>
              <a:t>of  </a:t>
            </a:r>
            <a:r>
              <a:rPr sz="3200" b="1" spc="-5">
                <a:latin typeface="DejaVu Sans"/>
                <a:cs typeface="DejaVu Sans"/>
              </a:rPr>
              <a:t>smallest 3-digit number</a:t>
            </a:r>
            <a:r>
              <a:rPr sz="3200" b="1" spc="5">
                <a:latin typeface="DejaVu Sans"/>
                <a:cs typeface="DejaVu Sans"/>
              </a:rPr>
              <a:t> </a:t>
            </a:r>
            <a:r>
              <a:rPr sz="3200" b="1">
                <a:latin typeface="DejaVu Sans"/>
                <a:cs typeface="DejaVu Sans"/>
              </a:rPr>
              <a:t>is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DejaVu Sans"/>
                <a:cs typeface="DejaVu Sans"/>
              </a:rPr>
              <a:t>_____</a:t>
            </a:r>
            <a:endParaRPr sz="3200">
              <a:solidFill>
                <a:schemeClr val="accent6">
                  <a:lumMod val="75000"/>
                </a:schemeClr>
              </a:solidFill>
              <a:latin typeface="DejaVu Sans"/>
              <a:cs typeface="DejaVu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9800" y="2514600"/>
            <a:ext cx="1676400" cy="1270"/>
          </a:xfrm>
          <a:custGeom>
            <a:avLst/>
            <a:gdLst/>
            <a:ahLst/>
            <a:cxnLst/>
            <a:rect l="l" t="t" r="r" b="b"/>
            <a:pathLst>
              <a:path w="1676400" h="1269">
                <a:moveTo>
                  <a:pt x="0" y="0"/>
                </a:moveTo>
                <a:lnTo>
                  <a:pt x="1676400" y="1270"/>
                </a:lnTo>
              </a:path>
            </a:pathLst>
          </a:custGeom>
          <a:ln w="38097">
            <a:solidFill>
              <a:srgbClr val="A463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00800" y="5257800"/>
            <a:ext cx="1981200" cy="1270"/>
          </a:xfrm>
          <a:custGeom>
            <a:avLst/>
            <a:gdLst/>
            <a:ahLst/>
            <a:cxnLst/>
            <a:rect l="l" t="t" r="r" b="b"/>
            <a:pathLst>
              <a:path w="1981200" h="1270">
                <a:moveTo>
                  <a:pt x="0" y="0"/>
                </a:moveTo>
                <a:lnTo>
                  <a:pt x="1981200" y="1269"/>
                </a:lnTo>
              </a:path>
            </a:pathLst>
          </a:custGeom>
          <a:ln w="38097">
            <a:solidFill>
              <a:srgbClr val="A463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43600" y="3048000"/>
            <a:ext cx="1752600" cy="1270"/>
          </a:xfrm>
          <a:custGeom>
            <a:avLst/>
            <a:gdLst/>
            <a:ahLst/>
            <a:cxnLst/>
            <a:rect l="l" t="t" r="r" b="b"/>
            <a:pathLst>
              <a:path w="1752600" h="1269">
                <a:moveTo>
                  <a:pt x="0" y="0"/>
                </a:moveTo>
                <a:lnTo>
                  <a:pt x="1752600" y="1270"/>
                </a:lnTo>
              </a:path>
            </a:pathLst>
          </a:custGeom>
          <a:ln w="38097">
            <a:solidFill>
              <a:srgbClr val="A463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1940" y="1587500"/>
            <a:ext cx="8584565" cy="53860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457200" marR="55880" indent="-342900">
              <a:lnSpc>
                <a:spcPts val="3450"/>
              </a:lnSpc>
              <a:spcBef>
                <a:spcPts val="540"/>
              </a:spcBef>
              <a:buSzPct val="96875"/>
              <a:buAutoNum type="arabicParenR" startAt="6"/>
              <a:tabLst>
                <a:tab pos="583565" algn="l"/>
              </a:tabLst>
            </a:pPr>
            <a:r>
              <a:rPr sz="3200" b="1" dirty="0">
                <a:latin typeface="DejaVu Sans"/>
                <a:cs typeface="DejaVu Sans"/>
              </a:rPr>
              <a:t>When </a:t>
            </a:r>
            <a:r>
              <a:rPr sz="3200" b="1" spc="-5" dirty="0">
                <a:latin typeface="DejaVu Sans"/>
                <a:cs typeface="DejaVu Sans"/>
              </a:rPr>
              <a:t>digits2,4,7,9 </a:t>
            </a:r>
            <a:r>
              <a:rPr sz="3200" b="1" dirty="0">
                <a:latin typeface="DejaVu Sans"/>
                <a:cs typeface="DejaVu Sans"/>
              </a:rPr>
              <a:t>are </a:t>
            </a:r>
            <a:r>
              <a:rPr sz="3200" b="1" spc="-5" dirty="0">
                <a:latin typeface="DejaVu Sans"/>
                <a:cs typeface="DejaVu Sans"/>
              </a:rPr>
              <a:t>arranged  </a:t>
            </a:r>
            <a:r>
              <a:rPr sz="3200" b="1" spc="5" dirty="0">
                <a:latin typeface="DejaVu Sans"/>
                <a:cs typeface="DejaVu Sans"/>
              </a:rPr>
              <a:t>in </a:t>
            </a:r>
            <a:r>
              <a:rPr sz="3200" b="1" spc="-5" dirty="0">
                <a:latin typeface="DejaVu Sans"/>
                <a:cs typeface="DejaVu Sans"/>
              </a:rPr>
              <a:t>descending </a:t>
            </a:r>
            <a:r>
              <a:rPr sz="3200" b="1" spc="-85" dirty="0">
                <a:latin typeface="DejaVu Sans"/>
                <a:cs typeface="DejaVu Sans"/>
              </a:rPr>
              <a:t>order, </a:t>
            </a:r>
            <a:r>
              <a:rPr sz="3200" b="1" dirty="0">
                <a:latin typeface="DejaVu Sans"/>
                <a:cs typeface="DejaVu Sans"/>
              </a:rPr>
              <a:t>which </a:t>
            </a:r>
            <a:r>
              <a:rPr sz="3200" b="1" spc="-5" dirty="0">
                <a:latin typeface="DejaVu Sans"/>
                <a:cs typeface="DejaVu Sans"/>
              </a:rPr>
              <a:t>number  </a:t>
            </a:r>
            <a:r>
              <a:rPr sz="3200" b="1" spc="5" dirty="0">
                <a:latin typeface="DejaVu Sans"/>
                <a:cs typeface="DejaVu Sans"/>
              </a:rPr>
              <a:t>will </a:t>
            </a:r>
            <a:r>
              <a:rPr sz="3200" b="1" spc="-5" dirty="0">
                <a:latin typeface="DejaVu Sans"/>
                <a:cs typeface="DejaVu Sans"/>
              </a:rPr>
              <a:t>you</a:t>
            </a:r>
            <a:r>
              <a:rPr sz="3200" b="1" spc="-15" dirty="0">
                <a:latin typeface="DejaVu Sans"/>
                <a:cs typeface="DejaVu Sans"/>
              </a:rPr>
              <a:t> </a:t>
            </a:r>
            <a:r>
              <a:rPr sz="3200" b="1" dirty="0">
                <a:latin typeface="DejaVu Sans"/>
                <a:cs typeface="DejaVu Sans"/>
              </a:rPr>
              <a:t>get?</a:t>
            </a:r>
            <a:endParaRPr sz="3200">
              <a:latin typeface="DejaVu Sans"/>
              <a:cs typeface="DejaVu Sans"/>
            </a:endParaRPr>
          </a:p>
          <a:p>
            <a:pPr marL="582930" indent="-469265">
              <a:lnSpc>
                <a:spcPct val="100000"/>
              </a:lnSpc>
              <a:spcBef>
                <a:spcPts val="210"/>
              </a:spcBef>
              <a:buSzPct val="96875"/>
              <a:buAutoNum type="arabicParenR" startAt="6"/>
              <a:tabLst>
                <a:tab pos="583565" algn="l"/>
              </a:tabLst>
            </a:pPr>
            <a:r>
              <a:rPr sz="3200" b="1" spc="-5" dirty="0">
                <a:latin typeface="DejaVu Sans"/>
                <a:cs typeface="DejaVu Sans"/>
              </a:rPr>
              <a:t>Compare the </a:t>
            </a:r>
            <a:r>
              <a:rPr sz="3200" b="1" dirty="0">
                <a:latin typeface="DejaVu Sans"/>
                <a:cs typeface="DejaVu Sans"/>
              </a:rPr>
              <a:t>following</a:t>
            </a:r>
            <a:r>
              <a:rPr sz="3200" b="1" spc="-15" dirty="0">
                <a:latin typeface="DejaVu Sans"/>
                <a:cs typeface="DejaVu Sans"/>
              </a:rPr>
              <a:t> </a:t>
            </a:r>
            <a:r>
              <a:rPr sz="3200" b="1" spc="-5" dirty="0">
                <a:latin typeface="DejaVu Sans"/>
                <a:cs typeface="DejaVu Sans"/>
              </a:rPr>
              <a:t>:-</a:t>
            </a:r>
            <a:endParaRPr sz="3200">
              <a:latin typeface="DejaVu Sans"/>
              <a:cs typeface="DejaVu Sans"/>
            </a:endParaRPr>
          </a:p>
          <a:p>
            <a:pPr marL="457200" indent="-342900">
              <a:lnSpc>
                <a:spcPct val="100000"/>
              </a:lnSpc>
              <a:spcBef>
                <a:spcPts val="250"/>
              </a:spcBef>
              <a:buClr>
                <a:srgbClr val="291E02"/>
              </a:buClr>
              <a:buSzPct val="70312"/>
              <a:buFont typeface="DejaVu Sans"/>
              <a:buChar char="❖"/>
              <a:tabLst>
                <a:tab pos="457200" algn="l"/>
                <a:tab pos="3004820" algn="l"/>
              </a:tabLst>
            </a:pPr>
            <a:r>
              <a:rPr sz="3200" b="1" dirty="0">
                <a:latin typeface="DejaVu Sans"/>
                <a:cs typeface="DejaVu Sans"/>
              </a:rPr>
              <a:t>1999	1000+999</a:t>
            </a:r>
            <a:endParaRPr sz="3200">
              <a:latin typeface="DejaVu Sans"/>
              <a:cs typeface="DejaVu Sans"/>
            </a:endParaRPr>
          </a:p>
          <a:p>
            <a:pPr marL="457200" marR="513080" indent="-457200">
              <a:lnSpc>
                <a:spcPts val="3450"/>
              </a:lnSpc>
              <a:spcBef>
                <a:spcPts val="690"/>
              </a:spcBef>
              <a:buClr>
                <a:srgbClr val="291E02"/>
              </a:buClr>
              <a:buSzPct val="70312"/>
              <a:buFont typeface="DejaVu Sans"/>
              <a:buChar char="❖"/>
              <a:tabLst>
                <a:tab pos="457200" algn="l"/>
              </a:tabLst>
            </a:pPr>
            <a:r>
              <a:rPr sz="3200" b="1" spc="-120" dirty="0">
                <a:latin typeface="DejaVu Sans"/>
                <a:cs typeface="DejaVu Sans"/>
              </a:rPr>
              <a:t>Two </a:t>
            </a:r>
            <a:r>
              <a:rPr sz="3200" b="1" spc="-5" dirty="0">
                <a:latin typeface="DejaVu Sans"/>
                <a:cs typeface="DejaVu Sans"/>
              </a:rPr>
              <a:t>thousand three hundred </a:t>
            </a:r>
            <a:r>
              <a:rPr sz="3200" b="1" spc="-35" dirty="0">
                <a:latin typeface="DejaVu Sans"/>
                <a:cs typeface="DejaVu Sans"/>
              </a:rPr>
              <a:t>five  </a:t>
            </a:r>
            <a:r>
              <a:rPr sz="3200" b="1" dirty="0">
                <a:latin typeface="DejaVu Sans"/>
                <a:cs typeface="DejaVu Sans"/>
              </a:rPr>
              <a:t>2350</a:t>
            </a:r>
            <a:endParaRPr sz="3200">
              <a:latin typeface="DejaVu Sans"/>
              <a:cs typeface="DejaVu Sans"/>
            </a:endParaRPr>
          </a:p>
          <a:p>
            <a:pPr marL="457200" marR="2568575" indent="-342900">
              <a:lnSpc>
                <a:spcPts val="3450"/>
              </a:lnSpc>
              <a:spcBef>
                <a:spcPts val="650"/>
              </a:spcBef>
              <a:buClr>
                <a:srgbClr val="291E02"/>
              </a:buClr>
              <a:buSzPct val="70312"/>
              <a:buFont typeface="DejaVu Sans"/>
              <a:buChar char="❖"/>
              <a:tabLst>
                <a:tab pos="457200" algn="l"/>
              </a:tabLst>
            </a:pPr>
            <a:r>
              <a:rPr sz="3200" b="1" spc="-5" dirty="0">
                <a:latin typeface="DejaVu Sans"/>
                <a:cs typeface="DejaVu Sans"/>
              </a:rPr>
              <a:t>Greatest </a:t>
            </a:r>
            <a:r>
              <a:rPr sz="3200" b="1" dirty="0">
                <a:latin typeface="DejaVu Sans"/>
                <a:cs typeface="DejaVu Sans"/>
              </a:rPr>
              <a:t>3-digit</a:t>
            </a:r>
            <a:r>
              <a:rPr sz="3200" b="1" spc="-50" dirty="0">
                <a:latin typeface="DejaVu Sans"/>
                <a:cs typeface="DejaVu Sans"/>
              </a:rPr>
              <a:t> </a:t>
            </a:r>
            <a:r>
              <a:rPr sz="3200" b="1" spc="-5" dirty="0">
                <a:latin typeface="DejaVu Sans"/>
                <a:cs typeface="DejaVu Sans"/>
              </a:rPr>
              <a:t>number  Smallest </a:t>
            </a:r>
            <a:r>
              <a:rPr sz="3200" b="1" dirty="0">
                <a:latin typeface="DejaVu Sans"/>
                <a:cs typeface="DejaVu Sans"/>
              </a:rPr>
              <a:t>3-digit</a:t>
            </a:r>
            <a:r>
              <a:rPr sz="3200" b="1" spc="-45" dirty="0">
                <a:latin typeface="DejaVu Sans"/>
                <a:cs typeface="DejaVu Sans"/>
              </a:rPr>
              <a:t> </a:t>
            </a:r>
            <a:r>
              <a:rPr sz="3200" b="1" spc="-5" dirty="0">
                <a:latin typeface="DejaVu Sans"/>
                <a:cs typeface="DejaVu Sans"/>
              </a:rPr>
              <a:t>number</a:t>
            </a:r>
            <a:endParaRPr sz="3200">
              <a:latin typeface="DejaVu Sans"/>
              <a:cs typeface="DejaVu Sans"/>
            </a:endParaRPr>
          </a:p>
          <a:p>
            <a:pPr marL="457200" indent="-342900">
              <a:lnSpc>
                <a:spcPct val="100000"/>
              </a:lnSpc>
              <a:spcBef>
                <a:spcPts val="200"/>
              </a:spcBef>
              <a:buClr>
                <a:srgbClr val="291E02"/>
              </a:buClr>
              <a:buSzPct val="70312"/>
              <a:buFont typeface="DejaVu Sans"/>
              <a:buChar char="❖"/>
              <a:tabLst>
                <a:tab pos="457200" algn="l"/>
                <a:tab pos="5585460" algn="l"/>
              </a:tabLst>
            </a:pPr>
            <a:r>
              <a:rPr sz="3200" b="1" dirty="0">
                <a:latin typeface="DejaVu Sans"/>
                <a:cs typeface="DejaVu Sans"/>
              </a:rPr>
              <a:t>3000+40+600+9	3649</a:t>
            </a:r>
            <a:endParaRPr sz="3200">
              <a:latin typeface="DejaVu Sans"/>
              <a:cs typeface="DejaVu Sans"/>
            </a:endParaRPr>
          </a:p>
          <a:p>
            <a:pPr marL="114300">
              <a:lnSpc>
                <a:spcPct val="100000"/>
              </a:lnSpc>
              <a:spcBef>
                <a:spcPts val="260"/>
              </a:spcBef>
            </a:pPr>
            <a:r>
              <a:rPr sz="3200" b="1" spc="-5" dirty="0">
                <a:latin typeface="DejaVu Sans"/>
                <a:cs typeface="DejaVu Sans"/>
              </a:rPr>
              <a:t>8)The predecessor of </a:t>
            </a:r>
            <a:r>
              <a:rPr sz="3200" b="1" dirty="0">
                <a:latin typeface="DejaVu Sans"/>
                <a:cs typeface="DejaVu Sans"/>
              </a:rPr>
              <a:t>3492</a:t>
            </a:r>
            <a:r>
              <a:rPr sz="3200" b="1" spc="10" dirty="0">
                <a:latin typeface="DejaVu Sans"/>
                <a:cs typeface="DejaVu Sans"/>
              </a:rPr>
              <a:t> </a:t>
            </a:r>
            <a:r>
              <a:rPr sz="3200" b="1" spc="5" dirty="0">
                <a:latin typeface="DejaVu Sans"/>
                <a:cs typeface="DejaVu Sans"/>
              </a:rPr>
              <a:t>is</a:t>
            </a:r>
            <a:endParaRPr sz="3200">
              <a:latin typeface="DejaVu Sans"/>
              <a:cs typeface="DejaVu San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48180" y="2649062"/>
            <a:ext cx="1292860" cy="398939"/>
            <a:chOff x="1948180" y="2592070"/>
            <a:chExt cx="1292860" cy="455931"/>
          </a:xfrm>
        </p:grpSpPr>
        <p:sp>
          <p:nvSpPr>
            <p:cNvPr id="6" name="object 6"/>
            <p:cNvSpPr/>
            <p:nvPr/>
          </p:nvSpPr>
          <p:spPr>
            <a:xfrm>
              <a:off x="1948180" y="2592071"/>
              <a:ext cx="1292860" cy="455930"/>
            </a:xfrm>
            <a:custGeom>
              <a:avLst/>
              <a:gdLst/>
              <a:ahLst/>
              <a:cxnLst/>
              <a:rect l="l" t="t" r="r" b="b"/>
              <a:pathLst>
                <a:path w="1292860" h="455930">
                  <a:moveTo>
                    <a:pt x="1292859" y="0"/>
                  </a:moveTo>
                  <a:lnTo>
                    <a:pt x="0" y="0"/>
                  </a:lnTo>
                  <a:lnTo>
                    <a:pt x="0" y="455929"/>
                  </a:lnTo>
                  <a:lnTo>
                    <a:pt x="1292859" y="455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48180" y="2592070"/>
              <a:ext cx="1292860" cy="455930"/>
            </a:xfrm>
            <a:custGeom>
              <a:avLst/>
              <a:gdLst/>
              <a:ahLst/>
              <a:cxnLst/>
              <a:rect l="l" t="t" r="r" b="b"/>
              <a:pathLst>
                <a:path w="1292860" h="455930">
                  <a:moveTo>
                    <a:pt x="646430" y="455929"/>
                  </a:moveTo>
                  <a:lnTo>
                    <a:pt x="0" y="455929"/>
                  </a:lnTo>
                  <a:lnTo>
                    <a:pt x="0" y="0"/>
                  </a:lnTo>
                  <a:lnTo>
                    <a:pt x="1292859" y="0"/>
                  </a:lnTo>
                  <a:lnTo>
                    <a:pt x="1292859" y="455929"/>
                  </a:lnTo>
                  <a:lnTo>
                    <a:pt x="646430" y="455929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031365" y="3555366"/>
            <a:ext cx="559435" cy="483234"/>
            <a:chOff x="1715710" y="3436560"/>
            <a:chExt cx="559435" cy="483234"/>
          </a:xfrm>
        </p:grpSpPr>
        <p:sp>
          <p:nvSpPr>
            <p:cNvPr id="9" name="object 9"/>
            <p:cNvSpPr/>
            <p:nvPr/>
          </p:nvSpPr>
          <p:spPr>
            <a:xfrm>
              <a:off x="1728470" y="3449319"/>
              <a:ext cx="533400" cy="457200"/>
            </a:xfrm>
            <a:custGeom>
              <a:avLst/>
              <a:gdLst/>
              <a:ahLst/>
              <a:cxnLst/>
              <a:rect l="l" t="t" r="r" b="b"/>
              <a:pathLst>
                <a:path w="533400" h="457200">
                  <a:moveTo>
                    <a:pt x="5334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533400" y="4571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28470" y="3449319"/>
              <a:ext cx="533400" cy="457200"/>
            </a:xfrm>
            <a:custGeom>
              <a:avLst/>
              <a:gdLst/>
              <a:ahLst/>
              <a:cxnLst/>
              <a:rect l="l" t="t" r="r" b="b"/>
              <a:pathLst>
                <a:path w="533400" h="457200">
                  <a:moveTo>
                    <a:pt x="267969" y="457199"/>
                  </a:moveTo>
                  <a:lnTo>
                    <a:pt x="0" y="457199"/>
                  </a:lnTo>
                  <a:lnTo>
                    <a:pt x="0" y="0"/>
                  </a:lnTo>
                  <a:lnTo>
                    <a:pt x="533400" y="0"/>
                  </a:lnTo>
                  <a:lnTo>
                    <a:pt x="533400" y="457199"/>
                  </a:lnTo>
                  <a:lnTo>
                    <a:pt x="267969" y="457199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5410200" y="4622166"/>
            <a:ext cx="559435" cy="483234"/>
            <a:chOff x="5104071" y="4518600"/>
            <a:chExt cx="559435" cy="483234"/>
          </a:xfrm>
        </p:grpSpPr>
        <p:sp>
          <p:nvSpPr>
            <p:cNvPr id="12" name="object 12"/>
            <p:cNvSpPr/>
            <p:nvPr/>
          </p:nvSpPr>
          <p:spPr>
            <a:xfrm>
              <a:off x="5116830" y="4531359"/>
              <a:ext cx="533400" cy="457200"/>
            </a:xfrm>
            <a:custGeom>
              <a:avLst/>
              <a:gdLst/>
              <a:ahLst/>
              <a:cxnLst/>
              <a:rect l="l" t="t" r="r" b="b"/>
              <a:pathLst>
                <a:path w="533400" h="457200">
                  <a:moveTo>
                    <a:pt x="5334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533400" y="457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16830" y="4531359"/>
              <a:ext cx="533400" cy="457200"/>
            </a:xfrm>
            <a:custGeom>
              <a:avLst/>
              <a:gdLst/>
              <a:ahLst/>
              <a:cxnLst/>
              <a:rect l="l" t="t" r="r" b="b"/>
              <a:pathLst>
                <a:path w="533400" h="457200">
                  <a:moveTo>
                    <a:pt x="266700" y="457200"/>
                  </a:moveTo>
                  <a:lnTo>
                    <a:pt x="0" y="457200"/>
                  </a:lnTo>
                  <a:lnTo>
                    <a:pt x="0" y="0"/>
                  </a:lnTo>
                  <a:lnTo>
                    <a:pt x="533400" y="0"/>
                  </a:lnTo>
                  <a:lnTo>
                    <a:pt x="533400" y="457200"/>
                  </a:lnTo>
                  <a:lnTo>
                    <a:pt x="266700" y="4572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191000" y="5612766"/>
            <a:ext cx="559435" cy="483234"/>
            <a:chOff x="3577530" y="5468560"/>
            <a:chExt cx="559435" cy="483234"/>
          </a:xfrm>
        </p:grpSpPr>
        <p:sp>
          <p:nvSpPr>
            <p:cNvPr id="15" name="object 15"/>
            <p:cNvSpPr/>
            <p:nvPr/>
          </p:nvSpPr>
          <p:spPr>
            <a:xfrm>
              <a:off x="3590289" y="5481319"/>
              <a:ext cx="533400" cy="457200"/>
            </a:xfrm>
            <a:custGeom>
              <a:avLst/>
              <a:gdLst/>
              <a:ahLst/>
              <a:cxnLst/>
              <a:rect l="l" t="t" r="r" b="b"/>
              <a:pathLst>
                <a:path w="533400" h="457200">
                  <a:moveTo>
                    <a:pt x="5334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533400" y="4571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90289" y="5481319"/>
              <a:ext cx="533400" cy="457200"/>
            </a:xfrm>
            <a:custGeom>
              <a:avLst/>
              <a:gdLst/>
              <a:ahLst/>
              <a:cxnLst/>
              <a:rect l="l" t="t" r="r" b="b"/>
              <a:pathLst>
                <a:path w="533400" h="457200">
                  <a:moveTo>
                    <a:pt x="266700" y="457199"/>
                  </a:moveTo>
                  <a:lnTo>
                    <a:pt x="0" y="457199"/>
                  </a:lnTo>
                  <a:lnTo>
                    <a:pt x="0" y="0"/>
                  </a:lnTo>
                  <a:lnTo>
                    <a:pt x="533400" y="0"/>
                  </a:lnTo>
                  <a:lnTo>
                    <a:pt x="533400" y="457199"/>
                  </a:lnTo>
                  <a:lnTo>
                    <a:pt x="266700" y="457199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8229600" y="4038600"/>
            <a:ext cx="559435" cy="481965"/>
            <a:chOff x="6761420" y="3964880"/>
            <a:chExt cx="559435" cy="481965"/>
          </a:xfrm>
        </p:grpSpPr>
        <p:sp>
          <p:nvSpPr>
            <p:cNvPr id="18" name="object 18"/>
            <p:cNvSpPr/>
            <p:nvPr/>
          </p:nvSpPr>
          <p:spPr>
            <a:xfrm>
              <a:off x="6774179" y="3977639"/>
              <a:ext cx="533400" cy="455930"/>
            </a:xfrm>
            <a:custGeom>
              <a:avLst/>
              <a:gdLst/>
              <a:ahLst/>
              <a:cxnLst/>
              <a:rect l="l" t="t" r="r" b="b"/>
              <a:pathLst>
                <a:path w="533400" h="455929">
                  <a:moveTo>
                    <a:pt x="533400" y="0"/>
                  </a:moveTo>
                  <a:lnTo>
                    <a:pt x="0" y="0"/>
                  </a:lnTo>
                  <a:lnTo>
                    <a:pt x="0" y="455930"/>
                  </a:lnTo>
                  <a:lnTo>
                    <a:pt x="533400" y="4559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774179" y="3977639"/>
              <a:ext cx="533400" cy="455930"/>
            </a:xfrm>
            <a:custGeom>
              <a:avLst/>
              <a:gdLst/>
              <a:ahLst/>
              <a:cxnLst/>
              <a:rect l="l" t="t" r="r" b="b"/>
              <a:pathLst>
                <a:path w="533400" h="455929">
                  <a:moveTo>
                    <a:pt x="266700" y="455930"/>
                  </a:moveTo>
                  <a:lnTo>
                    <a:pt x="0" y="455930"/>
                  </a:lnTo>
                  <a:lnTo>
                    <a:pt x="0" y="0"/>
                  </a:lnTo>
                  <a:lnTo>
                    <a:pt x="533400" y="0"/>
                  </a:lnTo>
                  <a:lnTo>
                    <a:pt x="533400" y="455930"/>
                  </a:lnTo>
                  <a:lnTo>
                    <a:pt x="266700" y="45593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i="1" u="sng" spc="-5" dirty="0">
                <a:latin typeface="Arial"/>
                <a:cs typeface="Arial"/>
              </a:rPr>
              <a:t>PRACTICE</a:t>
            </a:r>
            <a:endParaRPr lang="en-US" u="sng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773938"/>
            <a:ext cx="8261350" cy="597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826135" indent="-27432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85416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Californian FB"/>
                <a:cs typeface="Californian FB"/>
              </a:rPr>
              <a:t>In order </a:t>
            </a:r>
            <a:r>
              <a:rPr sz="2400" dirty="0">
                <a:latin typeface="Californian FB"/>
                <a:cs typeface="Californian FB"/>
              </a:rPr>
              <a:t>to </a:t>
            </a:r>
            <a:r>
              <a:rPr sz="2400" spc="-5" dirty="0">
                <a:latin typeface="Californian FB"/>
                <a:cs typeface="Californian FB"/>
              </a:rPr>
              <a:t>compare </a:t>
            </a:r>
            <a:r>
              <a:rPr sz="2400" dirty="0">
                <a:latin typeface="Californian FB"/>
                <a:cs typeface="Californian FB"/>
              </a:rPr>
              <a:t>two </a:t>
            </a:r>
            <a:r>
              <a:rPr sz="2400" spc="-5" dirty="0">
                <a:latin typeface="Californian FB"/>
                <a:cs typeface="Californian FB"/>
              </a:rPr>
              <a:t>numbers, </a:t>
            </a:r>
            <a:r>
              <a:rPr sz="2400" dirty="0">
                <a:latin typeface="Californian FB"/>
                <a:cs typeface="Californian FB"/>
              </a:rPr>
              <a:t>we adopt the </a:t>
            </a:r>
            <a:r>
              <a:rPr sz="2400" spc="-5" dirty="0">
                <a:latin typeface="Californian FB"/>
                <a:cs typeface="Californian FB"/>
              </a:rPr>
              <a:t>following  </a:t>
            </a:r>
            <a:r>
              <a:rPr sz="2400" dirty="0">
                <a:latin typeface="Californian FB"/>
                <a:cs typeface="Californian FB"/>
              </a:rPr>
              <a:t>rulers:-</a:t>
            </a:r>
            <a:endParaRPr sz="2400">
              <a:latin typeface="Californian FB"/>
              <a:cs typeface="Californian FB"/>
            </a:endParaRPr>
          </a:p>
          <a:p>
            <a:pPr marL="286385" marR="45720" indent="-274320">
              <a:lnSpc>
                <a:spcPct val="100000"/>
              </a:lnSpc>
              <a:spcBef>
                <a:spcPts val="600"/>
              </a:spcBef>
            </a:pPr>
            <a:r>
              <a:rPr sz="2400" b="1" u="sng" spc="-5" smtClean="0">
                <a:uFill>
                  <a:solidFill>
                    <a:srgbClr val="C00000"/>
                  </a:solidFill>
                </a:uFill>
                <a:latin typeface="Californian FB"/>
                <a:cs typeface="Californian FB"/>
              </a:rPr>
              <a:t>RULE</a:t>
            </a:r>
            <a:r>
              <a:rPr sz="2400" b="1" u="heavy" spc="-5" smtClean="0">
                <a:uFill>
                  <a:solidFill>
                    <a:srgbClr val="C00000"/>
                  </a:solidFill>
                </a:uFill>
                <a:latin typeface="Californian FB"/>
                <a:cs typeface="Californian FB"/>
              </a:rPr>
              <a:t> </a:t>
            </a:r>
            <a:r>
              <a:rPr sz="2400" b="1" u="heavy" smtClean="0">
                <a:uFill>
                  <a:solidFill>
                    <a:srgbClr val="C00000"/>
                  </a:solidFill>
                </a:uFill>
                <a:latin typeface="Californian FB"/>
                <a:cs typeface="Californian FB"/>
              </a:rPr>
              <a:t>1</a:t>
            </a:r>
            <a:r>
              <a:rPr sz="2400" b="1" dirty="0">
                <a:latin typeface="Californian FB"/>
                <a:cs typeface="Californian FB"/>
              </a:rPr>
              <a:t>:- </a:t>
            </a:r>
            <a:r>
              <a:rPr sz="2400" dirty="0">
                <a:latin typeface="Californian FB"/>
                <a:cs typeface="Californian FB"/>
              </a:rPr>
              <a:t>The </a:t>
            </a:r>
            <a:r>
              <a:rPr sz="2400" spc="-5" dirty="0">
                <a:latin typeface="Californian FB"/>
                <a:cs typeface="Californian FB"/>
              </a:rPr>
              <a:t>number </a:t>
            </a:r>
            <a:r>
              <a:rPr sz="2400" dirty="0">
                <a:latin typeface="Californian FB"/>
                <a:cs typeface="Californian FB"/>
              </a:rPr>
              <a:t>with </a:t>
            </a:r>
            <a:r>
              <a:rPr sz="2400" spc="-5" dirty="0">
                <a:latin typeface="Californian FB"/>
                <a:cs typeface="Californian FB"/>
              </a:rPr>
              <a:t>less </a:t>
            </a:r>
            <a:r>
              <a:rPr sz="2400" dirty="0">
                <a:latin typeface="Californian FB"/>
                <a:cs typeface="Californian FB"/>
              </a:rPr>
              <a:t>digits is </a:t>
            </a:r>
            <a:r>
              <a:rPr sz="2400" spc="-5" dirty="0">
                <a:latin typeface="Californian FB"/>
                <a:cs typeface="Californian FB"/>
              </a:rPr>
              <a:t>less </a:t>
            </a:r>
            <a:r>
              <a:rPr sz="2400" dirty="0">
                <a:latin typeface="Californian FB"/>
                <a:cs typeface="Californian FB"/>
              </a:rPr>
              <a:t>than the number with  more</a:t>
            </a:r>
            <a:r>
              <a:rPr sz="2400" spc="-25" dirty="0">
                <a:latin typeface="Californian FB"/>
                <a:cs typeface="Californian FB"/>
              </a:rPr>
              <a:t> </a:t>
            </a:r>
            <a:r>
              <a:rPr sz="2400" spc="-5" dirty="0">
                <a:latin typeface="Californian FB"/>
                <a:cs typeface="Californian FB"/>
              </a:rPr>
              <a:t>digits.</a:t>
            </a:r>
            <a:endParaRPr sz="2400">
              <a:latin typeface="Californian FB"/>
              <a:cs typeface="Californian FB"/>
            </a:endParaRPr>
          </a:p>
          <a:p>
            <a:pPr marL="286385" marR="384810" indent="-274320">
              <a:lnSpc>
                <a:spcPct val="100000"/>
              </a:lnSpc>
              <a:spcBef>
                <a:spcPts val="600"/>
              </a:spcBef>
            </a:pPr>
            <a:r>
              <a:rPr sz="2400" b="1" u="heavy" spc="-5" dirty="0">
                <a:uFill>
                  <a:solidFill>
                    <a:srgbClr val="C00000"/>
                  </a:solidFill>
                </a:uFill>
                <a:latin typeface="Californian FB"/>
                <a:cs typeface="Californian FB"/>
              </a:rPr>
              <a:t>RULE </a:t>
            </a:r>
            <a:r>
              <a:rPr sz="2400" b="1" u="heavy" dirty="0">
                <a:uFill>
                  <a:solidFill>
                    <a:srgbClr val="C00000"/>
                  </a:solidFill>
                </a:uFill>
                <a:latin typeface="Californian FB"/>
                <a:cs typeface="Californian FB"/>
              </a:rPr>
              <a:t>2</a:t>
            </a:r>
            <a:r>
              <a:rPr sz="2400" dirty="0">
                <a:latin typeface="Californian FB"/>
                <a:cs typeface="Californian FB"/>
              </a:rPr>
              <a:t>:- Suppose we have to </a:t>
            </a:r>
            <a:r>
              <a:rPr sz="2400" spc="-5" dirty="0">
                <a:latin typeface="Californian FB"/>
                <a:cs typeface="Californian FB"/>
              </a:rPr>
              <a:t>compare </a:t>
            </a:r>
            <a:r>
              <a:rPr sz="2400" dirty="0">
                <a:latin typeface="Californian FB"/>
                <a:cs typeface="Californian FB"/>
              </a:rPr>
              <a:t>two numbers having</a:t>
            </a:r>
            <a:r>
              <a:rPr sz="2400" spc="-95" dirty="0">
                <a:latin typeface="Californian FB"/>
                <a:cs typeface="Californian FB"/>
              </a:rPr>
              <a:t> </a:t>
            </a:r>
            <a:r>
              <a:rPr sz="2400" dirty="0">
                <a:latin typeface="Californian FB"/>
                <a:cs typeface="Californian FB"/>
              </a:rPr>
              <a:t>the  </a:t>
            </a:r>
            <a:r>
              <a:rPr sz="2400" spc="-5" dirty="0">
                <a:latin typeface="Californian FB"/>
                <a:cs typeface="Californian FB"/>
              </a:rPr>
              <a:t>same numbers of </a:t>
            </a:r>
            <a:r>
              <a:rPr sz="2400" dirty="0">
                <a:latin typeface="Californian FB"/>
                <a:cs typeface="Californian FB"/>
              </a:rPr>
              <a:t>digits than we proceed as</a:t>
            </a:r>
            <a:r>
              <a:rPr sz="2400" spc="-45" dirty="0">
                <a:latin typeface="Californian FB"/>
                <a:cs typeface="Californian FB"/>
              </a:rPr>
              <a:t> </a:t>
            </a:r>
            <a:r>
              <a:rPr sz="2400" spc="-5" dirty="0">
                <a:latin typeface="Californian FB"/>
                <a:cs typeface="Californian FB"/>
              </a:rPr>
              <a:t>under</a:t>
            </a:r>
            <a:endParaRPr sz="2400">
              <a:latin typeface="Californian FB"/>
              <a:cs typeface="Californian FB"/>
            </a:endParaRPr>
          </a:p>
          <a:p>
            <a:pPr marL="286385" marR="403225" indent="-27432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Californian FB"/>
                <a:cs typeface="Californian FB"/>
              </a:rPr>
              <a:t>Step 1- </a:t>
            </a:r>
            <a:r>
              <a:rPr sz="2400" spc="-5" dirty="0">
                <a:latin typeface="Californian FB"/>
                <a:cs typeface="Californian FB"/>
              </a:rPr>
              <a:t>First compare </a:t>
            </a:r>
            <a:r>
              <a:rPr sz="2400" dirty="0">
                <a:latin typeface="Californian FB"/>
                <a:cs typeface="Californian FB"/>
              </a:rPr>
              <a:t>the digits at the </a:t>
            </a:r>
            <a:r>
              <a:rPr sz="2400" spc="-5" dirty="0">
                <a:latin typeface="Californian FB"/>
                <a:cs typeface="Californian FB"/>
              </a:rPr>
              <a:t>leftmost place </a:t>
            </a:r>
            <a:r>
              <a:rPr sz="2400" dirty="0">
                <a:latin typeface="Californian FB"/>
                <a:cs typeface="Californian FB"/>
              </a:rPr>
              <a:t>in both the  </a:t>
            </a:r>
            <a:r>
              <a:rPr sz="2400" spc="-5" dirty="0">
                <a:latin typeface="Californian FB"/>
                <a:cs typeface="Californian FB"/>
              </a:rPr>
              <a:t>numbers.</a:t>
            </a:r>
            <a:endParaRPr sz="2400">
              <a:latin typeface="Californian FB"/>
              <a:cs typeface="Californian FB"/>
            </a:endParaRPr>
          </a:p>
          <a:p>
            <a:pPr marL="286385" marR="396875" indent="-27432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Californian FB"/>
                <a:cs typeface="Californian FB"/>
              </a:rPr>
              <a:t>Step </a:t>
            </a:r>
            <a:r>
              <a:rPr sz="2400" spc="5" dirty="0">
                <a:latin typeface="Californian FB"/>
                <a:cs typeface="Californian FB"/>
              </a:rPr>
              <a:t>2- </a:t>
            </a:r>
            <a:r>
              <a:rPr sz="2400" spc="-5" dirty="0">
                <a:latin typeface="Californian FB"/>
                <a:cs typeface="Californian FB"/>
              </a:rPr>
              <a:t>If </a:t>
            </a:r>
            <a:r>
              <a:rPr sz="2400" dirty="0">
                <a:latin typeface="Californian FB"/>
                <a:cs typeface="Californian FB"/>
              </a:rPr>
              <a:t>they </a:t>
            </a:r>
            <a:r>
              <a:rPr sz="2400" spc="-5" dirty="0">
                <a:latin typeface="Californian FB"/>
                <a:cs typeface="Californian FB"/>
              </a:rPr>
              <a:t>are equal </a:t>
            </a:r>
            <a:r>
              <a:rPr sz="2400" dirty="0">
                <a:latin typeface="Californian FB"/>
                <a:cs typeface="Californian FB"/>
              </a:rPr>
              <a:t>in value </a:t>
            </a:r>
            <a:r>
              <a:rPr sz="2400" spc="-5" dirty="0">
                <a:latin typeface="Californian FB"/>
                <a:cs typeface="Californian FB"/>
              </a:rPr>
              <a:t>then compare </a:t>
            </a:r>
            <a:r>
              <a:rPr sz="2400" dirty="0">
                <a:latin typeface="Californian FB"/>
                <a:cs typeface="Californian FB"/>
              </a:rPr>
              <a:t>the second </a:t>
            </a:r>
            <a:r>
              <a:rPr sz="2400" spc="-5" dirty="0">
                <a:latin typeface="Californian FB"/>
                <a:cs typeface="Californian FB"/>
              </a:rPr>
              <a:t>digits  from </a:t>
            </a:r>
            <a:r>
              <a:rPr sz="2400" dirty="0">
                <a:latin typeface="Californian FB"/>
                <a:cs typeface="Californian FB"/>
              </a:rPr>
              <a:t>the</a:t>
            </a:r>
            <a:r>
              <a:rPr sz="2400" spc="-15" dirty="0">
                <a:latin typeface="Californian FB"/>
                <a:cs typeface="Californian FB"/>
              </a:rPr>
              <a:t> </a:t>
            </a:r>
            <a:r>
              <a:rPr sz="2400" spc="-5" dirty="0">
                <a:latin typeface="Californian FB"/>
                <a:cs typeface="Californian FB"/>
              </a:rPr>
              <a:t>left.</a:t>
            </a:r>
            <a:endParaRPr sz="2400">
              <a:latin typeface="Californian FB"/>
              <a:cs typeface="Californian FB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Californian FB"/>
                <a:cs typeface="Californian FB"/>
              </a:rPr>
              <a:t>Step 3- if the second </a:t>
            </a:r>
            <a:r>
              <a:rPr sz="2400" spc="-5" dirty="0">
                <a:latin typeface="Californian FB"/>
                <a:cs typeface="Californian FB"/>
              </a:rPr>
              <a:t>digits from </a:t>
            </a:r>
            <a:r>
              <a:rPr sz="2400" dirty="0">
                <a:latin typeface="Californian FB"/>
                <a:cs typeface="Californian FB"/>
              </a:rPr>
              <a:t>the </a:t>
            </a:r>
            <a:r>
              <a:rPr sz="2400" spc="-5" dirty="0">
                <a:latin typeface="Californian FB"/>
                <a:cs typeface="Californian FB"/>
              </a:rPr>
              <a:t>left </a:t>
            </a:r>
            <a:r>
              <a:rPr sz="2400" dirty="0">
                <a:latin typeface="Californian FB"/>
                <a:cs typeface="Californian FB"/>
              </a:rPr>
              <a:t>are </a:t>
            </a:r>
            <a:r>
              <a:rPr sz="2400" spc="-5" dirty="0">
                <a:latin typeface="Californian FB"/>
                <a:cs typeface="Californian FB"/>
              </a:rPr>
              <a:t>equal </a:t>
            </a:r>
            <a:r>
              <a:rPr sz="2400" dirty="0">
                <a:latin typeface="Californian FB"/>
                <a:cs typeface="Californian FB"/>
              </a:rPr>
              <a:t>then </a:t>
            </a:r>
            <a:r>
              <a:rPr sz="2400" spc="-5" dirty="0">
                <a:latin typeface="Californian FB"/>
                <a:cs typeface="Californian FB"/>
              </a:rPr>
              <a:t>compare </a:t>
            </a:r>
            <a:r>
              <a:rPr sz="2400" dirty="0">
                <a:latin typeface="Californian FB"/>
                <a:cs typeface="Californian FB"/>
              </a:rPr>
              <a:t>the  third </a:t>
            </a:r>
            <a:r>
              <a:rPr sz="2400" spc="-5" dirty="0">
                <a:latin typeface="Californian FB"/>
                <a:cs typeface="Californian FB"/>
              </a:rPr>
              <a:t>digits from </a:t>
            </a:r>
            <a:r>
              <a:rPr sz="2400" dirty="0">
                <a:latin typeface="Californian FB"/>
                <a:cs typeface="Californian FB"/>
              </a:rPr>
              <a:t>the</a:t>
            </a:r>
            <a:r>
              <a:rPr sz="2400" spc="-30" dirty="0">
                <a:latin typeface="Californian FB"/>
                <a:cs typeface="Californian FB"/>
              </a:rPr>
              <a:t> </a:t>
            </a:r>
            <a:r>
              <a:rPr sz="2400" spc="-5" dirty="0">
                <a:latin typeface="Californian FB"/>
                <a:cs typeface="Californian FB"/>
              </a:rPr>
              <a:t>left.</a:t>
            </a:r>
            <a:endParaRPr sz="2400">
              <a:latin typeface="Californian FB"/>
              <a:cs typeface="Californian FB"/>
            </a:endParaRPr>
          </a:p>
          <a:p>
            <a:pPr marL="286385" marR="535940" indent="-27432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Californian FB"/>
                <a:cs typeface="Californian FB"/>
              </a:rPr>
              <a:t>Step 4- continue until you </a:t>
            </a:r>
            <a:r>
              <a:rPr sz="2400" spc="-5" dirty="0">
                <a:latin typeface="Californian FB"/>
                <a:cs typeface="Californian FB"/>
              </a:rPr>
              <a:t>come </a:t>
            </a:r>
            <a:r>
              <a:rPr sz="2400" dirty="0">
                <a:latin typeface="Californian FB"/>
                <a:cs typeface="Californian FB"/>
              </a:rPr>
              <a:t>across </a:t>
            </a:r>
            <a:r>
              <a:rPr sz="2400" spc="-5" dirty="0">
                <a:latin typeface="Californian FB"/>
                <a:cs typeface="Californian FB"/>
              </a:rPr>
              <a:t>unequal </a:t>
            </a:r>
            <a:r>
              <a:rPr sz="2400" dirty="0">
                <a:latin typeface="Californian FB"/>
                <a:cs typeface="Californian FB"/>
              </a:rPr>
              <a:t>digits at the  corresponding </a:t>
            </a:r>
            <a:r>
              <a:rPr sz="2400" spc="-5" dirty="0">
                <a:latin typeface="Californian FB"/>
                <a:cs typeface="Californian FB"/>
              </a:rPr>
              <a:t>places. </a:t>
            </a:r>
            <a:r>
              <a:rPr sz="2400" dirty="0">
                <a:latin typeface="Californian FB"/>
                <a:cs typeface="Californian FB"/>
              </a:rPr>
              <a:t>Clearly, the </a:t>
            </a:r>
            <a:r>
              <a:rPr sz="2400" spc="-5" dirty="0">
                <a:latin typeface="Californian FB"/>
                <a:cs typeface="Californian FB"/>
              </a:rPr>
              <a:t>number </a:t>
            </a:r>
            <a:r>
              <a:rPr sz="2400" dirty="0">
                <a:latin typeface="Californian FB"/>
                <a:cs typeface="Californian FB"/>
              </a:rPr>
              <a:t>with </a:t>
            </a:r>
            <a:r>
              <a:rPr sz="2400" spc="-5" dirty="0">
                <a:latin typeface="Californian FB"/>
                <a:cs typeface="Californian FB"/>
              </a:rPr>
              <a:t>greater </a:t>
            </a:r>
            <a:r>
              <a:rPr sz="2400" dirty="0">
                <a:latin typeface="Californian FB"/>
                <a:cs typeface="Californian FB"/>
              </a:rPr>
              <a:t>such  </a:t>
            </a:r>
            <a:r>
              <a:rPr sz="2400" spc="-5" dirty="0">
                <a:latin typeface="Californian FB"/>
                <a:cs typeface="Californian FB"/>
              </a:rPr>
              <a:t>digit </a:t>
            </a:r>
            <a:r>
              <a:rPr sz="2400" dirty="0">
                <a:latin typeface="Californian FB"/>
                <a:cs typeface="Californian FB"/>
              </a:rPr>
              <a:t>is the </a:t>
            </a:r>
            <a:r>
              <a:rPr sz="2400" spc="-5" dirty="0">
                <a:latin typeface="Californian FB"/>
                <a:cs typeface="Californian FB"/>
              </a:rPr>
              <a:t>greater of </a:t>
            </a:r>
            <a:r>
              <a:rPr sz="2400" dirty="0">
                <a:latin typeface="Californian FB"/>
                <a:cs typeface="Californian FB"/>
              </a:rPr>
              <a:t>the</a:t>
            </a:r>
            <a:r>
              <a:rPr sz="2400" spc="-35" dirty="0">
                <a:latin typeface="Californian FB"/>
                <a:cs typeface="Californian FB"/>
              </a:rPr>
              <a:t> </a:t>
            </a:r>
            <a:r>
              <a:rPr sz="2400" dirty="0">
                <a:latin typeface="Californian FB"/>
                <a:cs typeface="Californian FB"/>
              </a:rPr>
              <a:t>two.</a:t>
            </a:r>
            <a:endParaRPr sz="2400">
              <a:latin typeface="Californian FB"/>
              <a:cs typeface="Californian FB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5067" y="702563"/>
            <a:ext cx="7271004" cy="117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9444" y="733805"/>
            <a:ext cx="7188834" cy="0"/>
          </a:xfrm>
          <a:custGeom>
            <a:avLst/>
            <a:gdLst/>
            <a:ahLst/>
            <a:cxnLst/>
            <a:rect l="l" t="t" r="r" b="b"/>
            <a:pathLst>
              <a:path w="7188834">
                <a:moveTo>
                  <a:pt x="0" y="0"/>
                </a:moveTo>
                <a:lnTo>
                  <a:pt x="7188708" y="0"/>
                </a:lnTo>
              </a:path>
            </a:pathLst>
          </a:custGeom>
          <a:ln w="3505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9444" y="716280"/>
            <a:ext cx="7188834" cy="35560"/>
          </a:xfrm>
          <a:custGeom>
            <a:avLst/>
            <a:gdLst/>
            <a:ahLst/>
            <a:cxnLst/>
            <a:rect l="l" t="t" r="r" b="b"/>
            <a:pathLst>
              <a:path w="7188834" h="35559">
                <a:moveTo>
                  <a:pt x="0" y="35051"/>
                </a:moveTo>
                <a:lnTo>
                  <a:pt x="7188708" y="35051"/>
                </a:lnTo>
                <a:lnTo>
                  <a:pt x="7188708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3175">
            <a:solidFill>
              <a:srgbClr val="393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838200" y="58270"/>
            <a:ext cx="73442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COMPARISON OF NUMBERS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772413"/>
            <a:ext cx="761746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800" b="1" u="heavy">
                <a:uFill>
                  <a:solidFill>
                    <a:srgbClr val="660066"/>
                  </a:solidFill>
                </a:uFill>
                <a:latin typeface="Californian FB"/>
                <a:cs typeface="Californian FB"/>
              </a:rPr>
              <a:t>Eg.</a:t>
            </a:r>
            <a:r>
              <a:rPr lang="en-US" sz="2800" b="1" u="heavy" dirty="0">
                <a:uFill>
                  <a:solidFill>
                    <a:srgbClr val="660066"/>
                  </a:solidFill>
                </a:uFill>
                <a:latin typeface="Californian FB"/>
                <a:cs typeface="Californian FB"/>
              </a:rPr>
              <a:t>1</a:t>
            </a:r>
            <a:r>
              <a:rPr lang="en-US" sz="2800" b="1" dirty="0">
                <a:uFill>
                  <a:solidFill>
                    <a:srgbClr val="660066"/>
                  </a:solidFill>
                </a:uFill>
                <a:latin typeface="Californian FB"/>
                <a:cs typeface="Californian FB"/>
              </a:rPr>
              <a:t> W</a:t>
            </a:r>
            <a:r>
              <a:rPr sz="2800">
                <a:latin typeface="Californian FB"/>
                <a:cs typeface="Californian FB"/>
              </a:rPr>
              <a:t>hich </a:t>
            </a:r>
            <a:r>
              <a:rPr sz="2800" dirty="0">
                <a:latin typeface="Californian FB"/>
                <a:cs typeface="Californian FB"/>
              </a:rPr>
              <a:t>is </a:t>
            </a:r>
            <a:r>
              <a:rPr sz="2800" spc="-5" dirty="0">
                <a:latin typeface="Californian FB"/>
                <a:cs typeface="Californian FB"/>
              </a:rPr>
              <a:t>greater: 24576813 or</a:t>
            </a:r>
            <a:r>
              <a:rPr sz="2800" spc="-100" dirty="0">
                <a:latin typeface="Californian FB"/>
                <a:cs typeface="Californian FB"/>
              </a:rPr>
              <a:t> </a:t>
            </a:r>
            <a:r>
              <a:rPr sz="2800" dirty="0">
                <a:latin typeface="Californian FB"/>
                <a:cs typeface="Californian FB"/>
              </a:rPr>
              <a:t>9897686?</a:t>
            </a:r>
            <a:endParaRPr sz="2800">
              <a:latin typeface="Californian FB"/>
              <a:cs typeface="Californian FB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1228905"/>
            <a:ext cx="8915400" cy="9387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2905" marR="5080" indent="-370840" algn="l">
              <a:spcBef>
                <a:spcPts val="120"/>
              </a:spcBef>
            </a:pPr>
            <a:r>
              <a:rPr sz="1800" b="1" i="1" u="heavy" spc="-4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Californian FB"/>
                <a:cs typeface="Californian FB"/>
              </a:rPr>
              <a:t>Sol</a:t>
            </a:r>
            <a:r>
              <a:rPr sz="3200" spc="-45" dirty="0"/>
              <a:t>.- </a:t>
            </a:r>
            <a:r>
              <a:rPr sz="2800" dirty="0"/>
              <a:t>A </a:t>
            </a:r>
            <a:r>
              <a:rPr sz="2800" spc="-5" dirty="0"/>
              <a:t>number </a:t>
            </a:r>
            <a:r>
              <a:rPr sz="2800" dirty="0"/>
              <a:t>with more </a:t>
            </a:r>
            <a:r>
              <a:rPr sz="2800" spc="-5" dirty="0"/>
              <a:t>digits </a:t>
            </a:r>
            <a:r>
              <a:rPr sz="2800" dirty="0"/>
              <a:t>is </a:t>
            </a:r>
            <a:r>
              <a:rPr sz="2800" spc="-5"/>
              <a:t>greater  </a:t>
            </a:r>
            <a:r>
              <a:rPr sz="2800"/>
              <a:t>so,</a:t>
            </a:r>
            <a:r>
              <a:rPr lang="en-US" sz="2800" spc="-20" dirty="0"/>
              <a:t> </a:t>
            </a:r>
            <a:r>
              <a:rPr sz="2800" spc="-5"/>
              <a:t>24576813&gt;9897686</a:t>
            </a:r>
            <a:endParaRPr sz="1600">
              <a:latin typeface="Californian FB"/>
              <a:cs typeface="Californian FB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0" y="2037271"/>
            <a:ext cx="9144000" cy="466832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535"/>
              </a:spcBef>
              <a:buClr>
                <a:srgbClr val="000000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b="1" u="heavy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Californian FB"/>
                <a:cs typeface="Californian FB"/>
              </a:rPr>
              <a:t>Eg.2</a:t>
            </a:r>
            <a:r>
              <a:rPr dirty="0"/>
              <a:t>- which is </a:t>
            </a:r>
            <a:r>
              <a:rPr spc="-5" dirty="0"/>
              <a:t>smaller: </a:t>
            </a:r>
            <a:r>
              <a:rPr dirty="0"/>
              <a:t>1003467 </a:t>
            </a:r>
            <a:r>
              <a:t>or</a:t>
            </a:r>
            <a:r>
              <a:rPr spc="-140"/>
              <a:t> </a:t>
            </a:r>
            <a:r>
              <a:t>987965?</a:t>
            </a:r>
            <a:endParaRPr lang="en-US" dirty="0"/>
          </a:p>
          <a:p>
            <a:pPr marL="287020" indent="-274320">
              <a:lnSpc>
                <a:spcPct val="100000"/>
              </a:lnSpc>
              <a:spcBef>
                <a:spcPts val="535"/>
              </a:spcBef>
              <a:buClr>
                <a:srgbClr val="000000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750" b="1" i="1" u="heavy" spc="-45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Californian FB"/>
                <a:cs typeface="Californian FB"/>
              </a:rPr>
              <a:t>Sol</a:t>
            </a:r>
            <a:r>
              <a:rPr spc="-45" dirty="0"/>
              <a:t>.- </a:t>
            </a:r>
            <a:r>
              <a:rPr dirty="0"/>
              <a:t>A </a:t>
            </a:r>
            <a:r>
              <a:rPr spc="-5" dirty="0"/>
              <a:t>number </a:t>
            </a:r>
            <a:r>
              <a:rPr dirty="0"/>
              <a:t>with </a:t>
            </a:r>
            <a:r>
              <a:rPr spc="-5" dirty="0"/>
              <a:t>less digits </a:t>
            </a:r>
            <a:r>
              <a:rPr dirty="0"/>
              <a:t>is </a:t>
            </a:r>
            <a:r>
              <a:rPr spc="-5" dirty="0"/>
              <a:t>smaller  </a:t>
            </a:r>
            <a:r>
              <a:rPr dirty="0"/>
              <a:t>so,</a:t>
            </a:r>
            <a:r>
              <a:rPr spc="-20" dirty="0"/>
              <a:t> </a:t>
            </a:r>
            <a:r>
              <a:rPr dirty="0"/>
              <a:t>1003467&lt;9897965</a:t>
            </a:r>
            <a:endParaRPr sz="2750">
              <a:latin typeface="Californian FB"/>
              <a:cs typeface="Californian FB"/>
            </a:endParaRPr>
          </a:p>
          <a:p>
            <a:pPr marL="287020" marR="196215" indent="-287020">
              <a:lnSpc>
                <a:spcPts val="3720"/>
              </a:lnSpc>
              <a:buClr>
                <a:srgbClr val="000000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b="1" u="heavy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Californian FB"/>
                <a:cs typeface="Californian FB"/>
              </a:rPr>
              <a:t>Eg.3</a:t>
            </a:r>
            <a:r>
              <a:rPr dirty="0"/>
              <a:t>- Arrange the </a:t>
            </a:r>
            <a:r>
              <a:rPr spc="-5" dirty="0"/>
              <a:t>following </a:t>
            </a:r>
            <a:r>
              <a:rPr dirty="0"/>
              <a:t>in ascending</a:t>
            </a:r>
            <a:r>
              <a:rPr spc="-140" dirty="0"/>
              <a:t> </a:t>
            </a:r>
            <a:r>
              <a:rPr spc="-5" dirty="0"/>
              <a:t>order:  3763214, 18340217, 984671,</a:t>
            </a:r>
            <a:r>
              <a:rPr spc="-20" dirty="0"/>
              <a:t> </a:t>
            </a:r>
            <a:r>
              <a:rPr spc="-5" dirty="0"/>
              <a:t>3790423</a:t>
            </a:r>
          </a:p>
          <a:p>
            <a:pPr marL="709295">
              <a:lnSpc>
                <a:spcPct val="100000"/>
              </a:lnSpc>
              <a:spcBef>
                <a:spcPts val="229"/>
              </a:spcBef>
              <a:buNone/>
            </a:pPr>
            <a:r>
              <a:rPr sz="2750" b="1" i="1" u="heavy" spc="-4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Californian FB"/>
                <a:cs typeface="Californian FB"/>
              </a:rPr>
              <a:t>Sol</a:t>
            </a:r>
            <a:r>
              <a:rPr spc="-45" dirty="0"/>
              <a:t>.-</a:t>
            </a:r>
            <a:r>
              <a:rPr spc="-10" dirty="0"/>
              <a:t> </a:t>
            </a:r>
            <a:r>
              <a:rPr spc="-5" dirty="0"/>
              <a:t>984671&lt;3763214&lt;3790423&lt;18340217</a:t>
            </a:r>
            <a:endParaRPr sz="2750">
              <a:latin typeface="Californian FB"/>
              <a:cs typeface="Californian FB"/>
            </a:endParaRPr>
          </a:p>
          <a:p>
            <a:pPr marL="287020" marR="5080" indent="-287020">
              <a:lnSpc>
                <a:spcPts val="3720"/>
              </a:lnSpc>
              <a:spcBef>
                <a:spcPts val="190"/>
              </a:spcBef>
              <a:buClr>
                <a:srgbClr val="000000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b="1" u="heavy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Californian FB"/>
                <a:cs typeface="Californian FB"/>
              </a:rPr>
              <a:t>Eg.4</a:t>
            </a:r>
            <a:r>
              <a:rPr dirty="0"/>
              <a:t>- Arrange the </a:t>
            </a:r>
            <a:r>
              <a:rPr spc="-5" dirty="0"/>
              <a:t>following </a:t>
            </a:r>
            <a:r>
              <a:rPr dirty="0"/>
              <a:t>in descending</a:t>
            </a:r>
            <a:r>
              <a:rPr spc="-160" dirty="0"/>
              <a:t> </a:t>
            </a:r>
            <a:r>
              <a:rPr spc="-5" dirty="0"/>
              <a:t>order:  63872604, </a:t>
            </a:r>
            <a:r>
              <a:rPr dirty="0"/>
              <a:t>4965328, </a:t>
            </a:r>
            <a:r>
              <a:rPr spc="-5" dirty="0"/>
              <a:t>63890503,</a:t>
            </a:r>
            <a:r>
              <a:rPr spc="-70" dirty="0"/>
              <a:t> </a:t>
            </a:r>
            <a:r>
              <a:rPr dirty="0"/>
              <a:t>5023145</a:t>
            </a:r>
          </a:p>
          <a:p>
            <a:pPr marL="638810">
              <a:lnSpc>
                <a:spcPct val="100000"/>
              </a:lnSpc>
              <a:spcBef>
                <a:spcPts val="229"/>
              </a:spcBef>
              <a:buNone/>
            </a:pPr>
            <a:r>
              <a:rPr sz="2750" b="1" i="1" u="heavy" spc="-4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Californian FB"/>
                <a:cs typeface="Californian FB"/>
              </a:rPr>
              <a:t>Sol</a:t>
            </a:r>
            <a:r>
              <a:rPr spc="-45" dirty="0"/>
              <a:t>.-</a:t>
            </a:r>
            <a:r>
              <a:rPr spc="5" dirty="0"/>
              <a:t> </a:t>
            </a:r>
            <a:r>
              <a:rPr spc="-5" dirty="0"/>
              <a:t>63890503&gt;63872604&gt;5023145&gt;4965328</a:t>
            </a:r>
            <a:endParaRPr sz="2750">
              <a:latin typeface="Californian FB"/>
              <a:cs typeface="Californian FB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85900" y="0"/>
            <a:ext cx="6063996" cy="845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47088" y="702563"/>
            <a:ext cx="5350764" cy="117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67789" y="140715"/>
            <a:ext cx="5388356" cy="512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61439" y="733805"/>
            <a:ext cx="5268595" cy="0"/>
          </a:xfrm>
          <a:custGeom>
            <a:avLst/>
            <a:gdLst/>
            <a:ahLst/>
            <a:cxnLst/>
            <a:rect l="l" t="t" r="r" b="b"/>
            <a:pathLst>
              <a:path w="5268595">
                <a:moveTo>
                  <a:pt x="0" y="0"/>
                </a:moveTo>
                <a:lnTo>
                  <a:pt x="5268468" y="0"/>
                </a:lnTo>
              </a:path>
            </a:pathLst>
          </a:custGeom>
          <a:ln w="35051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61439" y="716280"/>
            <a:ext cx="5268595" cy="35560"/>
          </a:xfrm>
          <a:custGeom>
            <a:avLst/>
            <a:gdLst/>
            <a:ahLst/>
            <a:cxnLst/>
            <a:rect l="l" t="t" r="r" b="b"/>
            <a:pathLst>
              <a:path w="5268595" h="35559">
                <a:moveTo>
                  <a:pt x="0" y="35051"/>
                </a:moveTo>
                <a:lnTo>
                  <a:pt x="5268468" y="35051"/>
                </a:lnTo>
                <a:lnTo>
                  <a:pt x="5268468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ln w="3175">
            <a:solidFill>
              <a:srgbClr val="393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5257800"/>
            <a:ext cx="21336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Rounded MT Bold" pitchFamily="34" charset="0"/>
              </a:rPr>
              <a:t>Place value &amp; Face value</a:t>
            </a:r>
          </a:p>
        </p:txBody>
      </p:sp>
      <p:sp>
        <p:nvSpPr>
          <p:cNvPr id="11" name="Oval 10"/>
          <p:cNvSpPr/>
          <p:nvPr/>
        </p:nvSpPr>
        <p:spPr>
          <a:xfrm>
            <a:off x="228600" y="304800"/>
            <a:ext cx="19050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 Rounded MT Bold" pitchFamily="34" charset="0"/>
              </a:rPr>
              <a:t>Comparison of numbers</a:t>
            </a:r>
          </a:p>
        </p:txBody>
      </p:sp>
      <p:sp>
        <p:nvSpPr>
          <p:cNvPr id="12" name="Oval 11"/>
          <p:cNvSpPr/>
          <p:nvPr/>
        </p:nvSpPr>
        <p:spPr>
          <a:xfrm>
            <a:off x="2362200" y="304800"/>
            <a:ext cx="19050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 Rounded MT Bold" pitchFamily="34" charset="0"/>
              </a:rPr>
              <a:t>International place</a:t>
            </a:r>
          </a:p>
        </p:txBody>
      </p:sp>
      <p:sp>
        <p:nvSpPr>
          <p:cNvPr id="13" name="Oval 12"/>
          <p:cNvSpPr/>
          <p:nvPr/>
        </p:nvSpPr>
        <p:spPr>
          <a:xfrm>
            <a:off x="4495800" y="381000"/>
            <a:ext cx="21336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 Rounded MT Bold" pitchFamily="34" charset="0"/>
              </a:rPr>
              <a:t>Introducing ten </a:t>
            </a:r>
            <a:r>
              <a:rPr lang="en-US" sz="1400" b="1" dirty="0" err="1">
                <a:latin typeface="Arial Rounded MT Bold" pitchFamily="34" charset="0"/>
              </a:rPr>
              <a:t>crore</a:t>
            </a:r>
            <a:endParaRPr lang="en-US" sz="1400" b="1" dirty="0">
              <a:latin typeface="Arial Rounded MT Bold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58000" y="381000"/>
            <a:ext cx="21336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Rounded MT Bold" pitchFamily="34" charset="0"/>
              </a:rPr>
              <a:t>Introducing one </a:t>
            </a:r>
            <a:r>
              <a:rPr lang="en-US" sz="1200" b="1" dirty="0" err="1">
                <a:latin typeface="Arial Rounded MT Bold" pitchFamily="34" charset="0"/>
              </a:rPr>
              <a:t>crore</a:t>
            </a:r>
            <a:endParaRPr lang="en-US" sz="1200" b="1" dirty="0">
              <a:latin typeface="Arial Rounded MT Bold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38800" y="3657600"/>
            <a:ext cx="1600200" cy="1371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Rounded MT Bold" pitchFamily="34" charset="0"/>
              </a:rPr>
              <a:t>Indian place value chart</a:t>
            </a:r>
          </a:p>
        </p:txBody>
      </p:sp>
      <p:sp>
        <p:nvSpPr>
          <p:cNvPr id="17" name="Oval 16"/>
          <p:cNvSpPr/>
          <p:nvPr/>
        </p:nvSpPr>
        <p:spPr>
          <a:xfrm>
            <a:off x="0" y="3581400"/>
            <a:ext cx="21336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Rounded MT Bold" pitchFamily="34" charset="0"/>
              </a:rPr>
              <a:t>Importance of numbers</a:t>
            </a:r>
          </a:p>
        </p:txBody>
      </p:sp>
      <p:sp>
        <p:nvSpPr>
          <p:cNvPr id="18" name="Oval 17"/>
          <p:cNvSpPr/>
          <p:nvPr/>
        </p:nvSpPr>
        <p:spPr>
          <a:xfrm>
            <a:off x="2819400" y="5334000"/>
            <a:ext cx="19050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Rounded MT Bold" pitchFamily="34" charset="0"/>
              </a:rPr>
              <a:t>Number name &amp; numeral</a:t>
            </a:r>
          </a:p>
        </p:txBody>
      </p:sp>
      <p:sp>
        <p:nvSpPr>
          <p:cNvPr id="19" name="Oval 18"/>
          <p:cNvSpPr/>
          <p:nvPr/>
        </p:nvSpPr>
        <p:spPr>
          <a:xfrm>
            <a:off x="5181600" y="5410200"/>
            <a:ext cx="1905000" cy="1066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Rounded MT Bold" pitchFamily="34" charset="0"/>
              </a:rPr>
              <a:t>Expanded form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2438400"/>
            <a:ext cx="28194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Rounded MT Bold" pitchFamily="34" charset="0"/>
              </a:rPr>
              <a:t>Numbers up to 99,99,99,999value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819400" y="3810000"/>
            <a:ext cx="22860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Rounded MT Bold" pitchFamily="34" charset="0"/>
              </a:rPr>
              <a:t>Introduction</a:t>
            </a:r>
          </a:p>
        </p:txBody>
      </p:sp>
      <p:sp>
        <p:nvSpPr>
          <p:cNvPr id="24" name="Oval 23"/>
          <p:cNvSpPr/>
          <p:nvPr/>
        </p:nvSpPr>
        <p:spPr>
          <a:xfrm>
            <a:off x="7391400" y="3733800"/>
            <a:ext cx="1600200" cy="1371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Rounded MT Bold" pitchFamily="34" charset="0"/>
              </a:rPr>
              <a:t>Know your knowledge</a:t>
            </a:r>
          </a:p>
        </p:txBody>
      </p:sp>
      <p:sp>
        <p:nvSpPr>
          <p:cNvPr id="25" name="Oval 24"/>
          <p:cNvSpPr/>
          <p:nvPr/>
        </p:nvSpPr>
        <p:spPr>
          <a:xfrm>
            <a:off x="6858000" y="1981200"/>
            <a:ext cx="21336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Rounded MT Bold" pitchFamily="34" charset="0"/>
              </a:rPr>
              <a:t>Numbers beyond 9,99,999</a:t>
            </a:r>
          </a:p>
        </p:txBody>
      </p:sp>
      <p:cxnSp>
        <p:nvCxnSpPr>
          <p:cNvPr id="28" name="Straight Connector 27"/>
          <p:cNvCxnSpPr>
            <a:endCxn id="23" idx="2"/>
          </p:cNvCxnSpPr>
          <p:nvPr/>
        </p:nvCxnSpPr>
        <p:spPr>
          <a:xfrm rot="10800000">
            <a:off x="3962400" y="4419600"/>
            <a:ext cx="2095500" cy="10668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2" idx="0"/>
            <a:endCxn id="12" idx="4"/>
          </p:cNvCxnSpPr>
          <p:nvPr/>
        </p:nvCxnSpPr>
        <p:spPr>
          <a:xfrm rot="16200000" flipV="1">
            <a:off x="3162300" y="1600200"/>
            <a:ext cx="990600" cy="6858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0"/>
            <a:endCxn id="13" idx="4"/>
          </p:cNvCxnSpPr>
          <p:nvPr/>
        </p:nvCxnSpPr>
        <p:spPr>
          <a:xfrm rot="5400000" flipH="1" flipV="1">
            <a:off x="4324350" y="1200150"/>
            <a:ext cx="914400" cy="15621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2" idx="0"/>
            <a:endCxn id="14" idx="4"/>
          </p:cNvCxnSpPr>
          <p:nvPr/>
        </p:nvCxnSpPr>
        <p:spPr>
          <a:xfrm rot="5400000" flipH="1" flipV="1">
            <a:off x="5505450" y="19050"/>
            <a:ext cx="914400" cy="39243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>
            <a:off x="3733800" y="31242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18" idx="0"/>
            <a:endCxn id="23" idx="2"/>
          </p:cNvCxnSpPr>
          <p:nvPr/>
        </p:nvCxnSpPr>
        <p:spPr>
          <a:xfrm rot="5400000" flipH="1" flipV="1">
            <a:off x="3409950" y="4781550"/>
            <a:ext cx="914400" cy="1905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" idx="0"/>
            <a:endCxn id="23" idx="2"/>
          </p:cNvCxnSpPr>
          <p:nvPr/>
        </p:nvCxnSpPr>
        <p:spPr>
          <a:xfrm rot="5400000" flipH="1" flipV="1">
            <a:off x="2209800" y="3505200"/>
            <a:ext cx="838200" cy="26670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2" idx="0"/>
            <a:endCxn id="11" idx="4"/>
          </p:cNvCxnSpPr>
          <p:nvPr/>
        </p:nvCxnSpPr>
        <p:spPr>
          <a:xfrm rot="16200000" flipV="1">
            <a:off x="2095500" y="533400"/>
            <a:ext cx="990600" cy="28194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6"/>
            <a:endCxn id="23" idx="1"/>
          </p:cNvCxnSpPr>
          <p:nvPr/>
        </p:nvCxnSpPr>
        <p:spPr>
          <a:xfrm flipV="1">
            <a:off x="2133600" y="4114800"/>
            <a:ext cx="685800" cy="381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25" idx="2"/>
          </p:cNvCxnSpPr>
          <p:nvPr/>
        </p:nvCxnSpPr>
        <p:spPr>
          <a:xfrm flipV="1">
            <a:off x="5410200" y="2552700"/>
            <a:ext cx="1447800" cy="1524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5" idx="0"/>
            <a:endCxn id="25" idx="4"/>
          </p:cNvCxnSpPr>
          <p:nvPr/>
        </p:nvCxnSpPr>
        <p:spPr>
          <a:xfrm rot="5400000" flipH="1" flipV="1">
            <a:off x="6915150" y="2647950"/>
            <a:ext cx="533400" cy="14859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4" idx="0"/>
            <a:endCxn id="25" idx="4"/>
          </p:cNvCxnSpPr>
          <p:nvPr/>
        </p:nvCxnSpPr>
        <p:spPr>
          <a:xfrm rot="16200000" flipV="1">
            <a:off x="7753350" y="3295650"/>
            <a:ext cx="609600" cy="2667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3124200" y="381000"/>
            <a:ext cx="6019800" cy="6248400"/>
            <a:chOff x="2806640" y="977840"/>
            <a:chExt cx="6350635" cy="5512435"/>
          </a:xfrm>
        </p:grpSpPr>
        <p:sp>
          <p:nvSpPr>
            <p:cNvPr id="7" name="object 7"/>
            <p:cNvSpPr/>
            <p:nvPr/>
          </p:nvSpPr>
          <p:spPr>
            <a:xfrm>
              <a:off x="2819399" y="990600"/>
              <a:ext cx="6324600" cy="5486400"/>
            </a:xfrm>
            <a:custGeom>
              <a:avLst/>
              <a:gdLst/>
              <a:ahLst/>
              <a:cxnLst/>
              <a:rect l="l" t="t" r="r" b="b"/>
              <a:pathLst>
                <a:path w="6324600" h="5486400">
                  <a:moveTo>
                    <a:pt x="6324600" y="2096770"/>
                  </a:moveTo>
                  <a:lnTo>
                    <a:pt x="0" y="2096770"/>
                  </a:lnTo>
                  <a:lnTo>
                    <a:pt x="1968500" y="3404870"/>
                  </a:lnTo>
                  <a:lnTo>
                    <a:pt x="1229360" y="5486400"/>
                  </a:lnTo>
                  <a:lnTo>
                    <a:pt x="3161029" y="4211320"/>
                  </a:lnTo>
                  <a:lnTo>
                    <a:pt x="4641973" y="4211320"/>
                  </a:lnTo>
                  <a:lnTo>
                    <a:pt x="4356100" y="3404870"/>
                  </a:lnTo>
                  <a:lnTo>
                    <a:pt x="6324600" y="2096770"/>
                  </a:lnTo>
                  <a:close/>
                </a:path>
                <a:path w="6324600" h="5486400">
                  <a:moveTo>
                    <a:pt x="4641973" y="4211320"/>
                  </a:moveTo>
                  <a:lnTo>
                    <a:pt x="3161029" y="4211320"/>
                  </a:lnTo>
                  <a:lnTo>
                    <a:pt x="5093970" y="5486400"/>
                  </a:lnTo>
                  <a:lnTo>
                    <a:pt x="4641973" y="4211320"/>
                  </a:lnTo>
                  <a:close/>
                </a:path>
                <a:path w="6324600" h="5486400">
                  <a:moveTo>
                    <a:pt x="3161029" y="0"/>
                  </a:moveTo>
                  <a:lnTo>
                    <a:pt x="2423160" y="2096770"/>
                  </a:lnTo>
                  <a:lnTo>
                    <a:pt x="3900170" y="2096770"/>
                  </a:lnTo>
                  <a:lnTo>
                    <a:pt x="3161029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19399" y="990600"/>
              <a:ext cx="6324600" cy="5486400"/>
            </a:xfrm>
            <a:custGeom>
              <a:avLst/>
              <a:gdLst/>
              <a:ahLst/>
              <a:cxnLst/>
              <a:rect l="l" t="t" r="r" b="b"/>
              <a:pathLst>
                <a:path w="6324600" h="5486400">
                  <a:moveTo>
                    <a:pt x="3161029" y="0"/>
                  </a:moveTo>
                  <a:lnTo>
                    <a:pt x="2423160" y="2096770"/>
                  </a:lnTo>
                  <a:lnTo>
                    <a:pt x="0" y="2096770"/>
                  </a:lnTo>
                  <a:lnTo>
                    <a:pt x="1968500" y="3404870"/>
                  </a:lnTo>
                  <a:lnTo>
                    <a:pt x="1229360" y="5486400"/>
                  </a:lnTo>
                  <a:lnTo>
                    <a:pt x="3161029" y="4211320"/>
                  </a:lnTo>
                  <a:lnTo>
                    <a:pt x="5093970" y="5486400"/>
                  </a:lnTo>
                  <a:lnTo>
                    <a:pt x="4356100" y="3404870"/>
                  </a:lnTo>
                  <a:lnTo>
                    <a:pt x="6324600" y="2096770"/>
                  </a:lnTo>
                  <a:lnTo>
                    <a:pt x="3900170" y="2096770"/>
                  </a:lnTo>
                  <a:lnTo>
                    <a:pt x="3161029" y="0"/>
                  </a:lnTo>
                  <a:close/>
                </a:path>
                <a:path w="6324600" h="5486400">
                  <a:moveTo>
                    <a:pt x="0" y="0"/>
                  </a:moveTo>
                  <a:lnTo>
                    <a:pt x="0" y="0"/>
                  </a:lnTo>
                </a:path>
                <a:path w="6324600" h="5486400">
                  <a:moveTo>
                    <a:pt x="6324600" y="5486400"/>
                  </a:moveTo>
                  <a:lnTo>
                    <a:pt x="6324600" y="5486400"/>
                  </a:lnTo>
                </a:path>
              </a:pathLst>
            </a:custGeom>
            <a:ln w="25518">
              <a:solidFill>
                <a:srgbClr val="AE75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086790" y="1815243"/>
            <a:ext cx="4038600" cy="2069797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5095" marR="5080" indent="-113030" algn="ctr">
              <a:lnSpc>
                <a:spcPts val="3840"/>
              </a:lnSpc>
              <a:spcBef>
                <a:spcPts val="340"/>
              </a:spcBef>
            </a:pPr>
            <a:r>
              <a:rPr lang="en-US" sz="3300" i="1" u="heavy" spc="-95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BE </a:t>
            </a:r>
            <a:endParaRPr lang="en-IN" sz="3300" i="1" u="heavy" spc="-95">
              <a:uFill>
                <a:solidFill>
                  <a:srgbClr val="000000"/>
                </a:solidFill>
              </a:uFill>
              <a:latin typeface="Arial Black"/>
              <a:cs typeface="Arial Black"/>
            </a:endParaRPr>
          </a:p>
          <a:p>
            <a:pPr marL="125095" marR="5080" indent="-113030" algn="ctr">
              <a:lnSpc>
                <a:spcPts val="3840"/>
              </a:lnSpc>
              <a:spcBef>
                <a:spcPts val="340"/>
              </a:spcBef>
            </a:pPr>
            <a:r>
              <a:rPr lang="en-US" sz="3300" i="1" u="heavy" spc="-95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A </a:t>
            </a:r>
            <a:endParaRPr lang="en-IN" sz="3300" i="1" u="heavy" spc="-95">
              <a:uFill>
                <a:solidFill>
                  <a:srgbClr val="000000"/>
                </a:solidFill>
              </a:uFill>
              <a:latin typeface="Arial Black"/>
              <a:cs typeface="Arial Black"/>
            </a:endParaRPr>
          </a:p>
          <a:p>
            <a:pPr marL="125095" marR="5080" indent="-113030" algn="ctr">
              <a:lnSpc>
                <a:spcPts val="3840"/>
              </a:lnSpc>
              <a:spcBef>
                <a:spcPts val="340"/>
              </a:spcBef>
            </a:pPr>
            <a:r>
              <a:rPr sz="3300" i="1" u="heavy" spc="-95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NU</a:t>
            </a:r>
            <a:r>
              <a:rPr sz="3300" i="1" u="heavy" spc="-9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M</a:t>
            </a:r>
            <a:r>
              <a:rPr sz="3300" i="1" u="heavy" spc="-85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B</a:t>
            </a:r>
            <a:r>
              <a:rPr sz="3300" i="1" u="heavy" spc="-65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ER </a:t>
            </a:r>
            <a:r>
              <a:rPr sz="3300" i="1" spc="-35">
                <a:latin typeface="Arial Black"/>
                <a:cs typeface="Arial Black"/>
              </a:rPr>
              <a:t> </a:t>
            </a:r>
            <a:r>
              <a:rPr sz="3300" i="1" u="heavy" spc="-75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GENIUS</a:t>
            </a:r>
            <a:r>
              <a:rPr lang="en-IN" sz="3300" i="1" u="heavy" spc="-75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 👍</a:t>
            </a:r>
            <a:endParaRPr sz="3300">
              <a:latin typeface="Arial Black"/>
              <a:cs typeface="Arial Bl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31242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/>
          <p:cNvSpPr txBox="1"/>
          <p:nvPr/>
        </p:nvSpPr>
        <p:spPr>
          <a:xfrm>
            <a:off x="4953000" y="4267200"/>
            <a:ext cx="2590800" cy="53091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5095" marR="5080" indent="-113030">
              <a:lnSpc>
                <a:spcPts val="3840"/>
              </a:lnSpc>
              <a:spcBef>
                <a:spcPts val="340"/>
              </a:spcBef>
            </a:pPr>
            <a:r>
              <a:rPr lang="en-US" sz="3300" i="1" u="heavy" spc="-95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Thank you</a:t>
            </a:r>
            <a:endParaRPr sz="3300">
              <a:latin typeface="Arial Black"/>
              <a:cs typeface="Arial Black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9080" cy="6858000"/>
            <a:chOff x="0" y="0"/>
            <a:chExt cx="914908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9676" y="1045628"/>
              <a:ext cx="8639175" cy="19685"/>
            </a:xfrm>
            <a:custGeom>
              <a:avLst/>
              <a:gdLst/>
              <a:ahLst/>
              <a:cxnLst/>
              <a:rect l="l" t="t" r="r" b="b"/>
              <a:pathLst>
                <a:path w="8639175" h="19684">
                  <a:moveTo>
                    <a:pt x="8638984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11874"/>
                  </a:lnTo>
                  <a:lnTo>
                    <a:pt x="0" y="19494"/>
                  </a:lnTo>
                  <a:lnTo>
                    <a:pt x="8638984" y="19494"/>
                  </a:lnTo>
                  <a:lnTo>
                    <a:pt x="8638984" y="11874"/>
                  </a:lnTo>
                  <a:lnTo>
                    <a:pt x="8638984" y="7620"/>
                  </a:lnTo>
                  <a:lnTo>
                    <a:pt x="8638984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33600" y="304800"/>
            <a:ext cx="6096000" cy="720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550" b="1" i="1" spc="-5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sz="455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100" y="2222832"/>
            <a:ext cx="8413115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  <a:tabLst>
                <a:tab pos="342265" algn="l"/>
              </a:tabLst>
            </a:pPr>
            <a:r>
              <a:rPr sz="900" spc="15" baseline="23148" dirty="0">
                <a:latin typeface="Symbol"/>
                <a:cs typeface="Symbol"/>
              </a:rPr>
              <a:t></a:t>
            </a:r>
            <a:r>
              <a:rPr sz="900" spc="15" baseline="23148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Arial"/>
                <a:cs typeface="Arial"/>
              </a:rPr>
              <a:t>Place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-5" dirty="0">
                <a:latin typeface="Arial"/>
                <a:cs typeface="Arial"/>
              </a:rPr>
              <a:t>The value of each digit depends on </a:t>
            </a:r>
            <a:r>
              <a:rPr sz="1400" dirty="0">
                <a:latin typeface="Arial"/>
                <a:cs typeface="Arial"/>
              </a:rPr>
              <a:t>its </a:t>
            </a:r>
            <a:r>
              <a:rPr sz="1400" spc="-5" dirty="0">
                <a:latin typeface="Arial"/>
                <a:cs typeface="Arial"/>
              </a:rPr>
              <a:t>position or place in </a:t>
            </a:r>
            <a:r>
              <a:rPr sz="1400" dirty="0">
                <a:latin typeface="Arial"/>
                <a:cs typeface="Arial"/>
              </a:rPr>
              <a:t>the </a:t>
            </a:r>
            <a:r>
              <a:rPr sz="1400" spc="-20" dirty="0">
                <a:latin typeface="Arial"/>
                <a:cs typeface="Arial"/>
              </a:rPr>
              <a:t>number. </a:t>
            </a:r>
            <a:r>
              <a:rPr sz="1400" spc="-5" dirty="0">
                <a:latin typeface="Arial"/>
                <a:cs typeface="Arial"/>
              </a:rPr>
              <a:t>Every digit has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2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place.</a:t>
            </a:r>
            <a:endParaRPr sz="1400">
              <a:latin typeface="Arial"/>
              <a:cs typeface="Arial"/>
            </a:endParaRPr>
          </a:p>
          <a:p>
            <a:pPr marL="342900">
              <a:lnSpc>
                <a:spcPct val="100000"/>
              </a:lnSpc>
              <a:spcBef>
                <a:spcPts val="130"/>
              </a:spcBef>
            </a:pPr>
            <a:r>
              <a:rPr sz="1400" spc="-5" dirty="0">
                <a:latin typeface="Arial"/>
                <a:cs typeface="Arial"/>
              </a:rPr>
              <a:t>For example.3,245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-5" dirty="0">
                <a:latin typeface="Arial"/>
                <a:cs typeface="Arial"/>
              </a:rPr>
              <a:t>The place of digit </a:t>
            </a:r>
            <a:r>
              <a:rPr sz="1400" dirty="0">
                <a:latin typeface="Arial"/>
                <a:cs typeface="Arial"/>
              </a:rPr>
              <a:t>4 </a:t>
            </a:r>
            <a:r>
              <a:rPr sz="1400" spc="-5" dirty="0">
                <a:latin typeface="Arial"/>
                <a:cs typeface="Arial"/>
              </a:rPr>
              <a:t>is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tens.</a:t>
            </a:r>
            <a:endParaRPr sz="1400">
              <a:latin typeface="Arial"/>
              <a:cs typeface="Arial"/>
            </a:endParaRPr>
          </a:p>
          <a:p>
            <a:pPr marL="342900" marR="355600" indent="-342900">
              <a:lnSpc>
                <a:spcPct val="107700"/>
              </a:lnSpc>
              <a:tabLst>
                <a:tab pos="342265" algn="l"/>
              </a:tabLst>
            </a:pPr>
            <a:r>
              <a:rPr sz="900" spc="15" baseline="23148" dirty="0">
                <a:latin typeface="Symbol"/>
                <a:cs typeface="Symbol"/>
              </a:rPr>
              <a:t></a:t>
            </a:r>
            <a:r>
              <a:rPr sz="900" spc="15" baseline="23148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Arial"/>
                <a:cs typeface="Arial"/>
              </a:rPr>
              <a:t>Place </a:t>
            </a:r>
            <a:r>
              <a:rPr sz="1400" spc="-25" dirty="0">
                <a:latin typeface="Arial"/>
                <a:cs typeface="Arial"/>
              </a:rPr>
              <a:t>Value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5" dirty="0">
                <a:latin typeface="Arial"/>
                <a:cs typeface="Arial"/>
              </a:rPr>
              <a:t>It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dirty="0">
                <a:latin typeface="Arial"/>
                <a:cs typeface="Arial"/>
              </a:rPr>
              <a:t>the </a:t>
            </a:r>
            <a:r>
              <a:rPr sz="1400" spc="-5" dirty="0">
                <a:latin typeface="Arial"/>
                <a:cs typeface="Arial"/>
              </a:rPr>
              <a:t>value of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digit formed by multiplying </a:t>
            </a:r>
            <a:r>
              <a:rPr sz="1400" dirty="0">
                <a:latin typeface="Arial"/>
                <a:cs typeface="Arial"/>
              </a:rPr>
              <a:t>its </a:t>
            </a:r>
            <a:r>
              <a:rPr sz="1400" spc="-5" dirty="0">
                <a:latin typeface="Arial"/>
                <a:cs typeface="Arial"/>
              </a:rPr>
              <a:t>place and </a:t>
            </a:r>
            <a:r>
              <a:rPr sz="1400" dirty="0">
                <a:latin typeface="Arial"/>
                <a:cs typeface="Arial"/>
              </a:rPr>
              <a:t>face </a:t>
            </a:r>
            <a:r>
              <a:rPr sz="1400" spc="-5" dirty="0">
                <a:latin typeface="Arial"/>
                <a:cs typeface="Arial"/>
              </a:rPr>
              <a:t>value. For example.  </a:t>
            </a:r>
            <a:r>
              <a:rPr sz="1400" dirty="0">
                <a:latin typeface="Arial"/>
                <a:cs typeface="Arial"/>
              </a:rPr>
              <a:t>3,245 – </a:t>
            </a:r>
            <a:r>
              <a:rPr sz="1400" spc="-5" dirty="0">
                <a:latin typeface="Arial"/>
                <a:cs typeface="Arial"/>
              </a:rPr>
              <a:t>The place value of digit </a:t>
            </a:r>
            <a:r>
              <a:rPr sz="1400" dirty="0">
                <a:latin typeface="Arial"/>
                <a:cs typeface="Arial"/>
              </a:rPr>
              <a:t>4 </a:t>
            </a:r>
            <a:r>
              <a:rPr sz="1400" spc="-5" dirty="0">
                <a:latin typeface="Arial"/>
                <a:cs typeface="Arial"/>
              </a:rPr>
              <a:t>is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40.</a:t>
            </a:r>
            <a:endParaRPr sz="1400">
              <a:latin typeface="Arial"/>
              <a:cs typeface="Arial"/>
            </a:endParaRPr>
          </a:p>
          <a:p>
            <a:pPr marL="1311910">
              <a:lnSpc>
                <a:spcPct val="100000"/>
              </a:lnSpc>
              <a:spcBef>
                <a:spcPts val="130"/>
              </a:spcBef>
            </a:pPr>
            <a:r>
              <a:rPr sz="1400" spc="-5" dirty="0">
                <a:latin typeface="Arial"/>
                <a:cs typeface="Arial"/>
              </a:rPr>
              <a:t>Place value of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digit </a:t>
            </a:r>
            <a:r>
              <a:rPr sz="1400" dirty="0">
                <a:latin typeface="Arial"/>
                <a:cs typeface="Arial"/>
              </a:rPr>
              <a:t>= ( Its face </a:t>
            </a:r>
            <a:r>
              <a:rPr sz="1400" spc="-5" dirty="0">
                <a:latin typeface="Arial"/>
                <a:cs typeface="Arial"/>
              </a:rPr>
              <a:t>value) </a:t>
            </a:r>
            <a:r>
              <a:rPr sz="1400" dirty="0">
                <a:latin typeface="Arial"/>
                <a:cs typeface="Arial"/>
              </a:rPr>
              <a:t>× </a:t>
            </a:r>
            <a:r>
              <a:rPr sz="1400" spc="-20" dirty="0">
                <a:latin typeface="Arial"/>
                <a:cs typeface="Arial"/>
              </a:rPr>
              <a:t>(Value </a:t>
            </a:r>
            <a:r>
              <a:rPr sz="1400" spc="-5" dirty="0">
                <a:latin typeface="Arial"/>
                <a:cs typeface="Arial"/>
              </a:rPr>
              <a:t>of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place)</a:t>
            </a:r>
            <a:endParaRPr sz="1400">
              <a:latin typeface="Arial"/>
              <a:cs typeface="Arial"/>
            </a:endParaRPr>
          </a:p>
          <a:p>
            <a:pPr marL="1563370" marR="2208530" indent="-1563370">
              <a:lnSpc>
                <a:spcPts val="1810"/>
              </a:lnSpc>
              <a:spcBef>
                <a:spcPts val="70"/>
              </a:spcBef>
              <a:tabLst>
                <a:tab pos="342265" algn="l"/>
              </a:tabLst>
            </a:pPr>
            <a:r>
              <a:rPr sz="900" spc="15" baseline="23148" dirty="0">
                <a:latin typeface="Symbol"/>
                <a:cs typeface="Symbol"/>
              </a:rPr>
              <a:t></a:t>
            </a:r>
            <a:r>
              <a:rPr sz="900" spc="15" baseline="23148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Arial"/>
                <a:cs typeface="Arial"/>
              </a:rPr>
              <a:t>Successor </a:t>
            </a:r>
            <a:r>
              <a:rPr sz="1400" dirty="0">
                <a:latin typeface="Arial"/>
                <a:cs typeface="Arial"/>
              </a:rPr>
              <a:t>– A </a:t>
            </a:r>
            <a:r>
              <a:rPr sz="1400" spc="-5" dirty="0">
                <a:latin typeface="Arial"/>
                <a:cs typeface="Arial"/>
              </a:rPr>
              <a:t>number </a:t>
            </a:r>
            <a:r>
              <a:rPr sz="1400" dirty="0">
                <a:latin typeface="Arial"/>
                <a:cs typeface="Arial"/>
              </a:rPr>
              <a:t>which </a:t>
            </a:r>
            <a:r>
              <a:rPr sz="1400" spc="-5" dirty="0">
                <a:latin typeface="Arial"/>
                <a:cs typeface="Arial"/>
              </a:rPr>
              <a:t>comes </a:t>
            </a:r>
            <a:r>
              <a:rPr sz="1400" dirty="0">
                <a:latin typeface="Arial"/>
                <a:cs typeface="Arial"/>
              </a:rPr>
              <a:t>after a given </a:t>
            </a:r>
            <a:r>
              <a:rPr sz="1400" spc="-5" dirty="0">
                <a:latin typeface="Arial"/>
                <a:cs typeface="Arial"/>
              </a:rPr>
              <a:t>number is </a:t>
            </a:r>
            <a:r>
              <a:rPr sz="1400" dirty="0">
                <a:latin typeface="Arial"/>
                <a:cs typeface="Arial"/>
              </a:rPr>
              <a:t>its </a:t>
            </a:r>
            <a:r>
              <a:rPr sz="1400" spc="-10" dirty="0">
                <a:latin typeface="Arial"/>
                <a:cs typeface="Arial"/>
              </a:rPr>
              <a:t>successor.  </a:t>
            </a:r>
            <a:r>
              <a:rPr sz="1400" spc="-5" dirty="0">
                <a:latin typeface="Arial"/>
                <a:cs typeface="Arial"/>
              </a:rPr>
              <a:t>Successor </a:t>
            </a:r>
            <a:r>
              <a:rPr sz="1400" dirty="0">
                <a:latin typeface="Arial"/>
                <a:cs typeface="Arial"/>
              </a:rPr>
              <a:t>= </a:t>
            </a:r>
            <a:r>
              <a:rPr sz="1400" spc="-5" dirty="0">
                <a:latin typeface="Arial"/>
                <a:cs typeface="Arial"/>
              </a:rPr>
              <a:t>The number </a:t>
            </a:r>
            <a:r>
              <a:rPr sz="1400" dirty="0">
                <a:latin typeface="Arial"/>
                <a:cs typeface="Arial"/>
              </a:rPr>
              <a:t>+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1563370" marR="1717039" indent="-1563370">
              <a:lnSpc>
                <a:spcPts val="1810"/>
              </a:lnSpc>
              <a:tabLst>
                <a:tab pos="342265" algn="l"/>
              </a:tabLst>
            </a:pPr>
            <a:r>
              <a:rPr sz="900" spc="15" baseline="23148" dirty="0">
                <a:latin typeface="Symbol"/>
                <a:cs typeface="Symbol"/>
              </a:rPr>
              <a:t></a:t>
            </a:r>
            <a:r>
              <a:rPr sz="900" spc="15" baseline="23148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Arial"/>
                <a:cs typeface="Arial"/>
              </a:rPr>
              <a:t>Predecessor </a:t>
            </a:r>
            <a:r>
              <a:rPr sz="1400" dirty="0">
                <a:latin typeface="Arial"/>
                <a:cs typeface="Arial"/>
              </a:rPr>
              <a:t>– A </a:t>
            </a:r>
            <a:r>
              <a:rPr sz="1400" spc="-5" dirty="0">
                <a:latin typeface="Arial"/>
                <a:cs typeface="Arial"/>
              </a:rPr>
              <a:t>number </a:t>
            </a:r>
            <a:r>
              <a:rPr sz="1400" dirty="0">
                <a:latin typeface="Arial"/>
                <a:cs typeface="Arial"/>
              </a:rPr>
              <a:t>which </a:t>
            </a:r>
            <a:r>
              <a:rPr sz="1400" spc="-5" dirty="0">
                <a:latin typeface="Arial"/>
                <a:cs typeface="Arial"/>
              </a:rPr>
              <a:t>comes before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given number </a:t>
            </a:r>
            <a:r>
              <a:rPr sz="1400" dirty="0">
                <a:latin typeface="Arial"/>
                <a:cs typeface="Arial"/>
              </a:rPr>
              <a:t>is its </a:t>
            </a:r>
            <a:r>
              <a:rPr sz="1400" spc="-10" dirty="0">
                <a:latin typeface="Arial"/>
                <a:cs typeface="Arial"/>
              </a:rPr>
              <a:t>predecessor.  </a:t>
            </a:r>
            <a:r>
              <a:rPr sz="1400" spc="-5" dirty="0">
                <a:latin typeface="Arial"/>
                <a:cs typeface="Arial"/>
              </a:rPr>
              <a:t>Predecessor= The number 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50"/>
              </a:spcBef>
            </a:pPr>
            <a:r>
              <a:rPr sz="1400" spc="-5" dirty="0">
                <a:latin typeface="Arial"/>
                <a:cs typeface="Arial"/>
              </a:rPr>
              <a:t>The period of ‘ones’ has three places –Ones, </a:t>
            </a:r>
            <a:r>
              <a:rPr sz="1400" spc="-45" dirty="0">
                <a:latin typeface="Arial"/>
                <a:cs typeface="Arial"/>
              </a:rPr>
              <a:t>Tens </a:t>
            </a:r>
            <a:r>
              <a:rPr sz="1400" spc="-5" dirty="0">
                <a:latin typeface="Arial"/>
                <a:cs typeface="Arial"/>
              </a:rPr>
              <a:t>and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Hundreds</a:t>
            </a:r>
            <a:endParaRPr sz="14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130"/>
              </a:spcBef>
            </a:pPr>
            <a:r>
              <a:rPr sz="1400" spc="-5" dirty="0">
                <a:latin typeface="Arial"/>
                <a:cs typeface="Arial"/>
              </a:rPr>
              <a:t>The period of ‘Thousand’ has </a:t>
            </a:r>
            <a:r>
              <a:rPr sz="1400" spc="5" dirty="0">
                <a:latin typeface="Arial"/>
                <a:cs typeface="Arial"/>
              </a:rPr>
              <a:t>two </a:t>
            </a:r>
            <a:r>
              <a:rPr sz="1400" spc="-5" dirty="0">
                <a:latin typeface="Arial"/>
                <a:cs typeface="Arial"/>
              </a:rPr>
              <a:t>places-Thousands and </a:t>
            </a:r>
            <a:r>
              <a:rPr sz="1400" spc="-55" dirty="0">
                <a:latin typeface="Arial"/>
                <a:cs typeface="Arial"/>
              </a:rPr>
              <a:t>Ten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Thousands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tabLst>
                <a:tab pos="342265" algn="l"/>
              </a:tabLst>
            </a:pPr>
            <a:r>
              <a:rPr sz="900" spc="15" baseline="23148" dirty="0">
                <a:latin typeface="Symbol"/>
                <a:cs typeface="Symbol"/>
              </a:rPr>
              <a:t></a:t>
            </a:r>
            <a:r>
              <a:rPr sz="900" spc="15" baseline="23148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Arial"/>
                <a:cs typeface="Arial"/>
              </a:rPr>
              <a:t>Ascending order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-5" dirty="0">
                <a:latin typeface="Arial"/>
                <a:cs typeface="Arial"/>
              </a:rPr>
              <a:t>Arranging the numbers </a:t>
            </a:r>
            <a:r>
              <a:rPr sz="1400" dirty="0">
                <a:latin typeface="Arial"/>
                <a:cs typeface="Arial"/>
              </a:rPr>
              <a:t>from </a:t>
            </a:r>
            <a:r>
              <a:rPr sz="1400" spc="-5" dirty="0">
                <a:latin typeface="Arial"/>
                <a:cs typeface="Arial"/>
              </a:rPr>
              <a:t>smallest </a:t>
            </a:r>
            <a:r>
              <a:rPr sz="1400" spc="5" dirty="0">
                <a:latin typeface="Arial"/>
                <a:cs typeface="Arial"/>
              </a:rPr>
              <a:t>to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greatest.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0"/>
              </a:spcBef>
              <a:tabLst>
                <a:tab pos="342265" algn="l"/>
              </a:tabLst>
            </a:pPr>
            <a:r>
              <a:rPr sz="900" spc="15" baseline="23148" dirty="0">
                <a:latin typeface="Symbol"/>
                <a:cs typeface="Symbol"/>
              </a:rPr>
              <a:t></a:t>
            </a:r>
            <a:r>
              <a:rPr sz="900" spc="15" baseline="23148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Arial"/>
                <a:cs typeface="Arial"/>
              </a:rPr>
              <a:t>Descending order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-5" dirty="0">
                <a:latin typeface="Arial"/>
                <a:cs typeface="Arial"/>
              </a:rPr>
              <a:t>Arranging </a:t>
            </a:r>
            <a:r>
              <a:rPr sz="1400" dirty="0">
                <a:latin typeface="Arial"/>
                <a:cs typeface="Arial"/>
              </a:rPr>
              <a:t>the </a:t>
            </a:r>
            <a:r>
              <a:rPr sz="1400" spc="-5" dirty="0">
                <a:latin typeface="Arial"/>
                <a:cs typeface="Arial"/>
              </a:rPr>
              <a:t>numbers from greatest </a:t>
            </a:r>
            <a:r>
              <a:rPr sz="1400" spc="5" dirty="0">
                <a:latin typeface="Arial"/>
                <a:cs typeface="Arial"/>
              </a:rPr>
              <a:t>to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smallest.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0489" y="1554480"/>
            <a:ext cx="8881110" cy="5058410"/>
          </a:xfrm>
          <a:custGeom>
            <a:avLst/>
            <a:gdLst/>
            <a:ahLst/>
            <a:cxnLst/>
            <a:rect l="l" t="t" r="r" b="b"/>
            <a:pathLst>
              <a:path w="8881110" h="5058409">
                <a:moveTo>
                  <a:pt x="8881110" y="0"/>
                </a:moveTo>
                <a:lnTo>
                  <a:pt x="0" y="0"/>
                </a:lnTo>
                <a:lnTo>
                  <a:pt x="0" y="5058410"/>
                </a:lnTo>
                <a:lnTo>
                  <a:pt x="8881110" y="5058410"/>
                </a:lnTo>
                <a:lnTo>
                  <a:pt x="8881110" y="0"/>
                </a:lnTo>
                <a:close/>
              </a:path>
            </a:pathLst>
          </a:custGeom>
          <a:solidFill>
            <a:srgbClr val="FBE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2090" y="1609090"/>
            <a:ext cx="755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latin typeface="Symbol"/>
                <a:cs typeface="Symbol"/>
              </a:rPr>
              <a:t></a:t>
            </a:r>
            <a:endParaRPr sz="8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090" y="2533650"/>
            <a:ext cx="755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latin typeface="Symbol"/>
                <a:cs typeface="Symbol"/>
              </a:rPr>
              <a:t>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2090" y="3458209"/>
            <a:ext cx="755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latin typeface="Symbol"/>
                <a:cs typeface="Symbol"/>
              </a:rPr>
              <a:t>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090" y="4074159"/>
            <a:ext cx="755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latin typeface="Symbol"/>
                <a:cs typeface="Symbol"/>
              </a:rPr>
              <a:t>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090" y="5615940"/>
            <a:ext cx="755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latin typeface="Symbol"/>
                <a:cs typeface="Symbol"/>
              </a:rPr>
              <a:t>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090" y="5923279"/>
            <a:ext cx="755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latin typeface="Symbol"/>
                <a:cs typeface="Symbol"/>
              </a:rPr>
              <a:t>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4990" y="1676400"/>
            <a:ext cx="8241665" cy="50138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1450" algn="just">
              <a:lnSpc>
                <a:spcPct val="106600"/>
              </a:lnSpc>
              <a:spcBef>
                <a:spcPts val="100"/>
              </a:spcBef>
            </a:pPr>
            <a:r>
              <a:rPr sz="1900" b="1" spc="-5" dirty="0">
                <a:latin typeface="Arial"/>
                <a:cs typeface="Arial"/>
              </a:rPr>
              <a:t>Place </a:t>
            </a:r>
            <a:r>
              <a:rPr sz="1900" b="1" dirty="0">
                <a:latin typeface="Arial"/>
                <a:cs typeface="Arial"/>
              </a:rPr>
              <a:t>– </a:t>
            </a:r>
            <a:r>
              <a:rPr sz="1900" spc="-5" dirty="0">
                <a:latin typeface="Arial"/>
                <a:cs typeface="Arial"/>
              </a:rPr>
              <a:t>The value of each digit depends </a:t>
            </a:r>
            <a:r>
              <a:rPr sz="1900" dirty="0">
                <a:latin typeface="Arial"/>
                <a:cs typeface="Arial"/>
              </a:rPr>
              <a:t>on </a:t>
            </a:r>
            <a:r>
              <a:rPr sz="1900" spc="-5" dirty="0">
                <a:latin typeface="Arial"/>
                <a:cs typeface="Arial"/>
              </a:rPr>
              <a:t>its position </a:t>
            </a:r>
            <a:r>
              <a:rPr sz="1900" dirty="0">
                <a:latin typeface="Arial"/>
                <a:cs typeface="Arial"/>
              </a:rPr>
              <a:t>or </a:t>
            </a:r>
            <a:r>
              <a:rPr sz="1900" spc="-5" dirty="0">
                <a:latin typeface="Arial"/>
                <a:cs typeface="Arial"/>
              </a:rPr>
              <a:t>place in </a:t>
            </a:r>
            <a:r>
              <a:rPr sz="1900" dirty="0">
                <a:latin typeface="Arial"/>
                <a:cs typeface="Arial"/>
              </a:rPr>
              <a:t>the  </a:t>
            </a:r>
            <a:r>
              <a:rPr sz="1900" spc="-20" dirty="0">
                <a:latin typeface="Arial"/>
                <a:cs typeface="Arial"/>
              </a:rPr>
              <a:t>number. </a:t>
            </a:r>
            <a:r>
              <a:rPr sz="1900" spc="-5" dirty="0">
                <a:latin typeface="Arial"/>
                <a:cs typeface="Arial"/>
              </a:rPr>
              <a:t>Every digit has </a:t>
            </a:r>
            <a:r>
              <a:rPr sz="1900" dirty="0">
                <a:latin typeface="Arial"/>
                <a:cs typeface="Arial"/>
              </a:rPr>
              <a:t>a </a:t>
            </a:r>
            <a:r>
              <a:rPr sz="1900" spc="-5" dirty="0">
                <a:latin typeface="Arial"/>
                <a:cs typeface="Arial"/>
              </a:rPr>
              <a:t>place. For example.3,2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</a:t>
            </a:r>
            <a:r>
              <a:rPr sz="1900" spc="-5" dirty="0">
                <a:latin typeface="Arial"/>
                <a:cs typeface="Arial"/>
              </a:rPr>
              <a:t>5 </a:t>
            </a:r>
            <a:r>
              <a:rPr sz="1900" dirty="0">
                <a:latin typeface="Arial"/>
                <a:cs typeface="Arial"/>
              </a:rPr>
              <a:t>– </a:t>
            </a:r>
            <a:r>
              <a:rPr sz="1900" spc="-5" dirty="0">
                <a:latin typeface="Arial"/>
                <a:cs typeface="Arial"/>
              </a:rPr>
              <a:t>The place of digit </a:t>
            </a:r>
            <a:r>
              <a:rPr sz="1900" dirty="0">
                <a:latin typeface="Arial"/>
                <a:cs typeface="Arial"/>
              </a:rPr>
              <a:t>4 </a:t>
            </a:r>
            <a:r>
              <a:rPr sz="1900" spc="-5" dirty="0">
                <a:latin typeface="Arial"/>
                <a:cs typeface="Arial"/>
              </a:rPr>
              <a:t>is  tens.</a:t>
            </a:r>
            <a:endParaRPr sz="1900">
              <a:latin typeface="Arial"/>
              <a:cs typeface="Arial"/>
            </a:endParaRPr>
          </a:p>
          <a:p>
            <a:pPr marL="12700" marR="5080" algn="just">
              <a:lnSpc>
                <a:spcPts val="2430"/>
              </a:lnSpc>
              <a:spcBef>
                <a:spcPts val="95"/>
              </a:spcBef>
            </a:pPr>
            <a:r>
              <a:rPr sz="1900" b="1" spc="-5" dirty="0">
                <a:latin typeface="Arial"/>
                <a:cs typeface="Arial"/>
              </a:rPr>
              <a:t>Place </a:t>
            </a:r>
            <a:r>
              <a:rPr sz="1900" b="1" spc="-35" dirty="0">
                <a:latin typeface="Arial"/>
                <a:cs typeface="Arial"/>
              </a:rPr>
              <a:t>Value </a:t>
            </a:r>
            <a:r>
              <a:rPr sz="1900" b="1" dirty="0">
                <a:latin typeface="Arial"/>
                <a:cs typeface="Arial"/>
              </a:rPr>
              <a:t>– </a:t>
            </a:r>
            <a:r>
              <a:rPr sz="1900" spc="-5" dirty="0">
                <a:latin typeface="Arial"/>
                <a:cs typeface="Arial"/>
              </a:rPr>
              <a:t>It is the value of </a:t>
            </a:r>
            <a:r>
              <a:rPr sz="1900" dirty="0">
                <a:latin typeface="Arial"/>
                <a:cs typeface="Arial"/>
              </a:rPr>
              <a:t>a </a:t>
            </a:r>
            <a:r>
              <a:rPr sz="1900" spc="-5" dirty="0">
                <a:latin typeface="Arial"/>
                <a:cs typeface="Arial"/>
              </a:rPr>
              <a:t>digit formed by multiplying its place and </a:t>
            </a:r>
            <a:r>
              <a:rPr sz="1900" dirty="0">
                <a:latin typeface="Arial"/>
                <a:cs typeface="Arial"/>
              </a:rPr>
              <a:t>face  </a:t>
            </a:r>
            <a:r>
              <a:rPr sz="1900" spc="-5" dirty="0">
                <a:latin typeface="Arial"/>
                <a:cs typeface="Arial"/>
              </a:rPr>
              <a:t>value</a:t>
            </a:r>
            <a:r>
              <a:rPr sz="1900" spc="-5">
                <a:latin typeface="Arial"/>
                <a:cs typeface="Arial"/>
              </a:rPr>
              <a:t>. </a:t>
            </a:r>
            <a:endParaRPr lang="en-US" sz="1900" spc="-5" dirty="0">
              <a:latin typeface="Arial"/>
              <a:cs typeface="Arial"/>
            </a:endParaRPr>
          </a:p>
          <a:p>
            <a:pPr marL="12700" marR="5080" algn="just">
              <a:lnSpc>
                <a:spcPts val="2430"/>
              </a:lnSpc>
              <a:spcBef>
                <a:spcPts val="95"/>
              </a:spcBef>
            </a:pPr>
            <a:r>
              <a:rPr sz="1900" b="1" u="sng" spc="-5">
                <a:latin typeface="Arial"/>
                <a:cs typeface="Arial"/>
              </a:rPr>
              <a:t>For example</a:t>
            </a:r>
            <a:r>
              <a:rPr lang="en-US" sz="1900" b="1" u="sng" spc="-5" dirty="0">
                <a:latin typeface="Arial"/>
                <a:cs typeface="Arial"/>
              </a:rPr>
              <a:t>:-</a:t>
            </a:r>
            <a:r>
              <a:rPr sz="1900" spc="-5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3,2</a:t>
            </a:r>
            <a:r>
              <a:rPr sz="19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</a:t>
            </a:r>
            <a:r>
              <a:rPr sz="1900" dirty="0">
                <a:latin typeface="Arial"/>
                <a:cs typeface="Arial"/>
              </a:rPr>
              <a:t>5 – </a:t>
            </a:r>
            <a:r>
              <a:rPr sz="1900" spc="-5" dirty="0">
                <a:latin typeface="Arial"/>
                <a:cs typeface="Arial"/>
              </a:rPr>
              <a:t>The place value </a:t>
            </a:r>
            <a:r>
              <a:rPr sz="1900" dirty="0">
                <a:latin typeface="Arial"/>
                <a:cs typeface="Arial"/>
              </a:rPr>
              <a:t>of </a:t>
            </a:r>
            <a:r>
              <a:rPr sz="1900" spc="-5" dirty="0">
                <a:latin typeface="Arial"/>
                <a:cs typeface="Arial"/>
              </a:rPr>
              <a:t>digit </a:t>
            </a:r>
            <a:r>
              <a:rPr sz="1900" dirty="0">
                <a:latin typeface="Arial"/>
                <a:cs typeface="Arial"/>
              </a:rPr>
              <a:t>4 </a:t>
            </a:r>
            <a:r>
              <a:rPr sz="1900" spc="-5" dirty="0">
                <a:latin typeface="Arial"/>
                <a:cs typeface="Arial"/>
              </a:rPr>
              <a:t>is</a:t>
            </a:r>
            <a:r>
              <a:rPr sz="1900" spc="-8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40.</a:t>
            </a:r>
            <a:endParaRPr sz="1900">
              <a:latin typeface="Arial"/>
              <a:cs typeface="Arial"/>
            </a:endParaRPr>
          </a:p>
          <a:p>
            <a:pPr marL="1267460" algn="just">
              <a:lnSpc>
                <a:spcPct val="100000"/>
              </a:lnSpc>
              <a:spcBef>
                <a:spcPts val="35"/>
              </a:spcBef>
            </a:pPr>
            <a:r>
              <a:rPr sz="1900" b="1" spc="-5" dirty="0">
                <a:latin typeface="Arial"/>
                <a:cs typeface="Arial"/>
              </a:rPr>
              <a:t>Place value </a:t>
            </a:r>
            <a:r>
              <a:rPr sz="1900" b="1" dirty="0">
                <a:latin typeface="Arial"/>
                <a:cs typeface="Arial"/>
              </a:rPr>
              <a:t>of a </a:t>
            </a:r>
            <a:r>
              <a:rPr sz="1900" b="1" spc="-5" dirty="0">
                <a:latin typeface="Arial"/>
                <a:cs typeface="Arial"/>
              </a:rPr>
              <a:t>digit </a:t>
            </a:r>
            <a:r>
              <a:rPr sz="1900" b="1" dirty="0">
                <a:latin typeface="Arial"/>
                <a:cs typeface="Arial"/>
              </a:rPr>
              <a:t>= ( Its face </a:t>
            </a:r>
            <a:r>
              <a:rPr sz="1900" b="1" spc="-5" dirty="0">
                <a:latin typeface="Arial"/>
                <a:cs typeface="Arial"/>
              </a:rPr>
              <a:t>value) </a:t>
            </a:r>
            <a:r>
              <a:rPr sz="1900" b="1" dirty="0">
                <a:latin typeface="Arial"/>
                <a:cs typeface="Arial"/>
              </a:rPr>
              <a:t>× </a:t>
            </a:r>
            <a:r>
              <a:rPr sz="1900" b="1" spc="-30" dirty="0">
                <a:latin typeface="Arial"/>
                <a:cs typeface="Arial"/>
              </a:rPr>
              <a:t>(Value </a:t>
            </a:r>
            <a:r>
              <a:rPr sz="1900" b="1" dirty="0">
                <a:latin typeface="Arial"/>
                <a:cs typeface="Arial"/>
              </a:rPr>
              <a:t>of the</a:t>
            </a:r>
            <a:r>
              <a:rPr sz="1900" b="1" spc="-7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place)</a:t>
            </a:r>
            <a:endParaRPr sz="1900" b="1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50"/>
              </a:spcBef>
            </a:pPr>
            <a:r>
              <a:rPr sz="1900" b="1" spc="-5" dirty="0">
                <a:latin typeface="Arial"/>
                <a:cs typeface="Arial"/>
              </a:rPr>
              <a:t>Successor </a:t>
            </a:r>
            <a:r>
              <a:rPr sz="1900" b="1" dirty="0">
                <a:latin typeface="Arial"/>
                <a:cs typeface="Arial"/>
              </a:rPr>
              <a:t>– </a:t>
            </a:r>
            <a:r>
              <a:rPr sz="1900" dirty="0">
                <a:latin typeface="Arial"/>
                <a:cs typeface="Arial"/>
              </a:rPr>
              <a:t>A </a:t>
            </a:r>
            <a:r>
              <a:rPr sz="1900" spc="-5" dirty="0">
                <a:latin typeface="Arial"/>
                <a:cs typeface="Arial"/>
              </a:rPr>
              <a:t>number which comes after </a:t>
            </a:r>
            <a:r>
              <a:rPr sz="1900" dirty="0">
                <a:latin typeface="Arial"/>
                <a:cs typeface="Arial"/>
              </a:rPr>
              <a:t>a </a:t>
            </a:r>
            <a:r>
              <a:rPr sz="1900" spc="-5" dirty="0">
                <a:latin typeface="Arial"/>
                <a:cs typeface="Arial"/>
              </a:rPr>
              <a:t>given number is its</a:t>
            </a:r>
            <a:r>
              <a:rPr sz="1900" spc="-2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successor.</a:t>
            </a:r>
            <a:endParaRPr sz="1900">
              <a:latin typeface="Arial"/>
              <a:cs typeface="Arial"/>
            </a:endParaRPr>
          </a:p>
          <a:p>
            <a:pPr marL="1602740" algn="just">
              <a:lnSpc>
                <a:spcPct val="100000"/>
              </a:lnSpc>
              <a:spcBef>
                <a:spcPts val="150"/>
              </a:spcBef>
            </a:pPr>
            <a:r>
              <a:rPr sz="1900" b="1" spc="-5" dirty="0">
                <a:latin typeface="Arial"/>
                <a:cs typeface="Arial"/>
              </a:rPr>
              <a:t>Successor </a:t>
            </a:r>
            <a:r>
              <a:rPr sz="1900" b="1" dirty="0">
                <a:latin typeface="Arial"/>
                <a:cs typeface="Arial"/>
              </a:rPr>
              <a:t>= </a:t>
            </a:r>
            <a:r>
              <a:rPr sz="1900" b="1" spc="-5" dirty="0">
                <a:latin typeface="Arial"/>
                <a:cs typeface="Arial"/>
              </a:rPr>
              <a:t>The number </a:t>
            </a:r>
            <a:r>
              <a:rPr sz="1900" b="1" dirty="0">
                <a:latin typeface="Arial"/>
                <a:cs typeface="Arial"/>
              </a:rPr>
              <a:t>+</a:t>
            </a:r>
            <a:r>
              <a:rPr sz="1900" b="1" spc="-6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1</a:t>
            </a:r>
            <a:endParaRPr sz="1900" b="1">
              <a:latin typeface="Arial"/>
              <a:cs typeface="Arial"/>
            </a:endParaRPr>
          </a:p>
          <a:p>
            <a:pPr marL="12700" marR="1094740" algn="just">
              <a:lnSpc>
                <a:spcPts val="2430"/>
              </a:lnSpc>
              <a:spcBef>
                <a:spcPts val="95"/>
              </a:spcBef>
            </a:pPr>
            <a:r>
              <a:rPr sz="1900" b="1" spc="-5" dirty="0">
                <a:latin typeface="Arial"/>
                <a:cs typeface="Arial"/>
              </a:rPr>
              <a:t>Predecessor </a:t>
            </a:r>
            <a:r>
              <a:rPr sz="1900" b="1" dirty="0">
                <a:latin typeface="Arial"/>
                <a:cs typeface="Arial"/>
              </a:rPr>
              <a:t>– </a:t>
            </a:r>
            <a:r>
              <a:rPr sz="1900" dirty="0">
                <a:latin typeface="Arial"/>
                <a:cs typeface="Arial"/>
              </a:rPr>
              <a:t>A </a:t>
            </a:r>
            <a:r>
              <a:rPr sz="1900" spc="-5" dirty="0">
                <a:latin typeface="Arial"/>
                <a:cs typeface="Arial"/>
              </a:rPr>
              <a:t>number which comes before </a:t>
            </a:r>
            <a:r>
              <a:rPr sz="1900" dirty="0">
                <a:latin typeface="Arial"/>
                <a:cs typeface="Arial"/>
              </a:rPr>
              <a:t>a </a:t>
            </a:r>
            <a:r>
              <a:rPr sz="1900" spc="-5" dirty="0">
                <a:latin typeface="Arial"/>
                <a:cs typeface="Arial"/>
              </a:rPr>
              <a:t>given number is</a:t>
            </a:r>
            <a:r>
              <a:rPr sz="1900" spc="-220" dirty="0">
                <a:latin typeface="Arial"/>
                <a:cs typeface="Arial"/>
              </a:rPr>
              <a:t> </a:t>
            </a:r>
            <a:r>
              <a:rPr sz="1900" spc="-5">
                <a:latin typeface="Arial"/>
                <a:cs typeface="Arial"/>
              </a:rPr>
              <a:t>its  </a:t>
            </a:r>
            <a:r>
              <a:rPr sz="1900" spc="-15">
                <a:latin typeface="Arial"/>
                <a:cs typeface="Arial"/>
              </a:rPr>
              <a:t>predecessor.</a:t>
            </a:r>
            <a:endParaRPr lang="en-US" sz="1900" spc="-15" dirty="0">
              <a:latin typeface="Arial"/>
              <a:cs typeface="Arial"/>
            </a:endParaRPr>
          </a:p>
          <a:p>
            <a:pPr marL="12700" marR="1094740" algn="ctr">
              <a:lnSpc>
                <a:spcPts val="2430"/>
              </a:lnSpc>
              <a:spcBef>
                <a:spcPts val="95"/>
              </a:spcBef>
            </a:pPr>
            <a:r>
              <a:rPr sz="1900" b="1" spc="-5">
                <a:latin typeface="Arial"/>
                <a:cs typeface="Arial"/>
              </a:rPr>
              <a:t>Predecessor</a:t>
            </a:r>
            <a:r>
              <a:rPr sz="1900" b="1" spc="-5" dirty="0">
                <a:latin typeface="Arial"/>
                <a:cs typeface="Arial"/>
              </a:rPr>
              <a:t>= The number </a:t>
            </a:r>
            <a:r>
              <a:rPr sz="1900" b="1" dirty="0">
                <a:latin typeface="Arial"/>
                <a:cs typeface="Arial"/>
              </a:rPr>
              <a:t>-</a:t>
            </a:r>
            <a:r>
              <a:rPr sz="1900" b="1" spc="-4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1</a:t>
            </a:r>
            <a:endParaRPr sz="1900" b="1">
              <a:latin typeface="Arial"/>
              <a:cs typeface="Arial"/>
            </a:endParaRPr>
          </a:p>
          <a:p>
            <a:pPr marL="127000" algn="just">
              <a:lnSpc>
                <a:spcPct val="100000"/>
              </a:lnSpc>
              <a:spcBef>
                <a:spcPts val="140"/>
              </a:spcBef>
            </a:pPr>
            <a:r>
              <a:rPr sz="1900" spc="-5" dirty="0">
                <a:latin typeface="Arial"/>
                <a:cs typeface="Arial"/>
              </a:rPr>
              <a:t>The period </a:t>
            </a:r>
            <a:r>
              <a:rPr sz="1900" dirty="0">
                <a:latin typeface="Arial"/>
                <a:cs typeface="Arial"/>
              </a:rPr>
              <a:t>of </a:t>
            </a:r>
            <a:r>
              <a:rPr sz="1900" spc="-5" dirty="0">
                <a:latin typeface="Arial"/>
                <a:cs typeface="Arial"/>
              </a:rPr>
              <a:t>‘ones’ has three places –Ones, </a:t>
            </a:r>
            <a:r>
              <a:rPr sz="1900" spc="-60" dirty="0">
                <a:latin typeface="Arial"/>
                <a:cs typeface="Arial"/>
              </a:rPr>
              <a:t>Tens </a:t>
            </a:r>
            <a:r>
              <a:rPr sz="1900" spc="-5" dirty="0">
                <a:latin typeface="Arial"/>
                <a:cs typeface="Arial"/>
              </a:rPr>
              <a:t>and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Hundreds</a:t>
            </a:r>
            <a:endParaRPr sz="1900">
              <a:latin typeface="Arial"/>
              <a:cs typeface="Arial"/>
            </a:endParaRPr>
          </a:p>
          <a:p>
            <a:pPr marL="12700" marR="340360" indent="114300" algn="just">
              <a:lnSpc>
                <a:spcPct val="106600"/>
              </a:lnSpc>
            </a:pPr>
            <a:r>
              <a:rPr sz="1900" spc="-5" dirty="0">
                <a:latin typeface="Arial"/>
                <a:cs typeface="Arial"/>
              </a:rPr>
              <a:t>The period </a:t>
            </a:r>
            <a:r>
              <a:rPr sz="1900" dirty="0">
                <a:latin typeface="Arial"/>
                <a:cs typeface="Arial"/>
              </a:rPr>
              <a:t>of </a:t>
            </a:r>
            <a:r>
              <a:rPr sz="1900" spc="-5" dirty="0">
                <a:latin typeface="Arial"/>
                <a:cs typeface="Arial"/>
              </a:rPr>
              <a:t>‘Thousand’ has two places-Thousands and </a:t>
            </a:r>
            <a:r>
              <a:rPr sz="1900" spc="-75" dirty="0">
                <a:latin typeface="Arial"/>
                <a:cs typeface="Arial"/>
              </a:rPr>
              <a:t>Ten </a:t>
            </a:r>
            <a:r>
              <a:rPr sz="1900" spc="-5" dirty="0">
                <a:latin typeface="Arial"/>
                <a:cs typeface="Arial"/>
              </a:rPr>
              <a:t>Thousands  </a:t>
            </a:r>
            <a:r>
              <a:rPr sz="1900" b="1" spc="-5" dirty="0">
                <a:latin typeface="Arial"/>
                <a:cs typeface="Arial"/>
              </a:rPr>
              <a:t>Ascending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order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 </a:t>
            </a:r>
            <a:r>
              <a:rPr sz="1900" spc="-5" dirty="0">
                <a:latin typeface="Arial"/>
                <a:cs typeface="Arial"/>
              </a:rPr>
              <a:t>Arranging </a:t>
            </a:r>
            <a:r>
              <a:rPr sz="1900" dirty="0">
                <a:latin typeface="Arial"/>
                <a:cs typeface="Arial"/>
              </a:rPr>
              <a:t>the </a:t>
            </a:r>
            <a:r>
              <a:rPr sz="1900" spc="-5" dirty="0">
                <a:latin typeface="Arial"/>
                <a:cs typeface="Arial"/>
              </a:rPr>
              <a:t>numbers from smallest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1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greatest.</a:t>
            </a:r>
            <a:endParaRPr sz="19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40"/>
              </a:spcBef>
            </a:pPr>
            <a:r>
              <a:rPr sz="1900" b="1" spc="-5" dirty="0">
                <a:latin typeface="Arial"/>
                <a:cs typeface="Arial"/>
              </a:rPr>
              <a:t>Descending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order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– </a:t>
            </a:r>
            <a:r>
              <a:rPr sz="1900" spc="-5" dirty="0">
                <a:latin typeface="Arial"/>
                <a:cs typeface="Arial"/>
              </a:rPr>
              <a:t>Arranging the numbers from greatest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1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smallest.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74638"/>
            <a:ext cx="7924800" cy="6899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317500" marR="5080" indent="580390" algn="just">
              <a:lnSpc>
                <a:spcPct val="100000"/>
              </a:lnSpc>
              <a:spcBef>
                <a:spcPts val="100"/>
              </a:spcBef>
            </a:pPr>
            <a:r>
              <a:rPr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IMPORTANCE OF  NUMBERS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3220"/>
            <a:ext cx="357822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800" b="1">
                <a:latin typeface="DejaVu Sans"/>
                <a:cs typeface="DejaVu Sans"/>
              </a:rPr>
              <a:t>Q </a:t>
            </a:r>
            <a:r>
              <a:rPr lang="en-US" sz="2800" b="1" dirty="0">
                <a:latin typeface="DejaVu Sans"/>
                <a:cs typeface="DejaVu Sans"/>
              </a:rPr>
              <a:t>1</a:t>
            </a:r>
            <a:r>
              <a:rPr sz="2800" b="1">
                <a:latin typeface="DejaVu Sans"/>
                <a:cs typeface="DejaVu Sans"/>
              </a:rPr>
              <a:t> ) </a:t>
            </a:r>
            <a:r>
              <a:rPr lang="en-IN" sz="2800" b="1" spc="-5">
                <a:latin typeface="DejaVu Sans"/>
                <a:cs typeface="DejaVu Sans"/>
              </a:rPr>
              <a:t>Are</a:t>
            </a:r>
            <a:r>
              <a:rPr sz="2800" b="1" spc="-5">
                <a:latin typeface="DejaVu Sans"/>
                <a:cs typeface="DejaVu Sans"/>
              </a:rPr>
              <a:t> you </a:t>
            </a:r>
            <a:r>
              <a:rPr sz="2800" b="1" spc="-5" dirty="0">
                <a:latin typeface="DejaVu Sans"/>
                <a:cs typeface="DejaVu Sans"/>
              </a:rPr>
              <a:t>able to read</a:t>
            </a:r>
            <a:r>
              <a:rPr sz="2800" b="1" spc="-120" dirty="0">
                <a:latin typeface="DejaVu Sans"/>
                <a:cs typeface="DejaVu Sans"/>
              </a:rPr>
              <a:t> </a:t>
            </a:r>
            <a:r>
              <a:rPr sz="2800" b="1" spc="-10" dirty="0">
                <a:latin typeface="DejaVu Sans"/>
                <a:cs typeface="DejaVu Sans"/>
              </a:rPr>
              <a:t>the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440" y="2486659"/>
            <a:ext cx="20878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latin typeface="DejaVu Sans"/>
                <a:cs typeface="DejaVu Sans"/>
              </a:rPr>
              <a:t>calendar</a:t>
            </a:r>
            <a:r>
              <a:rPr sz="2800" b="1" spc="-75" dirty="0">
                <a:latin typeface="DejaVu Sans"/>
                <a:cs typeface="DejaVu Sans"/>
              </a:rPr>
              <a:t> </a:t>
            </a:r>
            <a:r>
              <a:rPr sz="2800" b="1" dirty="0">
                <a:latin typeface="DejaVu Sans"/>
                <a:cs typeface="DejaVu Sans"/>
              </a:rPr>
              <a:t>?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6940" y="1633220"/>
            <a:ext cx="4008754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800" b="1">
                <a:latin typeface="DejaVu Sans"/>
                <a:cs typeface="DejaVu Sans"/>
              </a:rPr>
              <a:t>Q </a:t>
            </a:r>
            <a:r>
              <a:rPr lang="en-US" sz="2800" b="1" dirty="0">
                <a:latin typeface="DejaVu Sans"/>
                <a:cs typeface="DejaVu Sans"/>
              </a:rPr>
              <a:t>2</a:t>
            </a:r>
            <a:r>
              <a:rPr sz="2800" b="1">
                <a:latin typeface="DejaVu Sans"/>
                <a:cs typeface="DejaVu Sans"/>
              </a:rPr>
              <a:t> ) </a:t>
            </a:r>
            <a:r>
              <a:rPr lang="en-IN" sz="2800" b="1" spc="-5">
                <a:latin typeface="DejaVu Sans"/>
                <a:cs typeface="DejaVu Sans"/>
              </a:rPr>
              <a:t>Are</a:t>
            </a:r>
            <a:r>
              <a:rPr sz="2800" b="1" spc="-5">
                <a:latin typeface="DejaVu Sans"/>
                <a:cs typeface="DejaVu Sans"/>
              </a:rPr>
              <a:t> you  </a:t>
            </a:r>
            <a:r>
              <a:rPr sz="2800" b="1" spc="-5" dirty="0">
                <a:latin typeface="DejaVu Sans"/>
                <a:cs typeface="DejaVu Sans"/>
              </a:rPr>
              <a:t>able to buy</a:t>
            </a:r>
            <a:r>
              <a:rPr sz="2800" b="1" spc="-114" dirty="0">
                <a:latin typeface="DejaVu Sans"/>
                <a:cs typeface="DejaVu Sans"/>
              </a:rPr>
              <a:t> </a:t>
            </a:r>
            <a:r>
              <a:rPr sz="2800" b="1" spc="-5" dirty="0">
                <a:latin typeface="DejaVu Sans"/>
                <a:cs typeface="DejaVu Sans"/>
              </a:rPr>
              <a:t>things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82405" y="2512060"/>
            <a:ext cx="482875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DejaVu Sans"/>
                <a:cs typeface="DejaVu Sans"/>
              </a:rPr>
              <a:t>from </a:t>
            </a:r>
            <a:r>
              <a:rPr sz="2800" b="1" spc="-5">
                <a:latin typeface="DejaVu Sans"/>
                <a:cs typeface="DejaVu Sans"/>
              </a:rPr>
              <a:t>the </a:t>
            </a:r>
            <a:r>
              <a:rPr lang="en-IN" sz="2800" b="1" spc="-5">
                <a:latin typeface="DejaVu Sans"/>
                <a:cs typeface="DejaVu Sans"/>
              </a:rPr>
              <a:t>ice-cream vendor</a:t>
            </a:r>
            <a:endParaRPr sz="2800">
              <a:latin typeface="DejaVu Sans"/>
              <a:cs typeface="DejaVu San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25182" y="2895600"/>
            <a:ext cx="3442017" cy="1286827"/>
            <a:chOff x="825182" y="2653982"/>
            <a:chExt cx="2769235" cy="1528445"/>
          </a:xfrm>
        </p:grpSpPr>
        <p:sp>
          <p:nvSpPr>
            <p:cNvPr id="8" name="object 8"/>
            <p:cNvSpPr/>
            <p:nvPr/>
          </p:nvSpPr>
          <p:spPr>
            <a:xfrm>
              <a:off x="838199" y="2667000"/>
              <a:ext cx="2743200" cy="1219200"/>
            </a:xfrm>
            <a:custGeom>
              <a:avLst/>
              <a:gdLst/>
              <a:ahLst/>
              <a:cxnLst/>
              <a:rect l="l" t="t" r="r" b="b"/>
              <a:pathLst>
                <a:path w="2743200" h="1219200">
                  <a:moveTo>
                    <a:pt x="1755057" y="1101089"/>
                  </a:moveTo>
                  <a:lnTo>
                    <a:pt x="1042669" y="1101089"/>
                  </a:lnTo>
                  <a:lnTo>
                    <a:pt x="1074665" y="1126948"/>
                  </a:lnTo>
                  <a:lnTo>
                    <a:pt x="1111230" y="1150084"/>
                  </a:lnTo>
                  <a:lnTo>
                    <a:pt x="1151813" y="1170272"/>
                  </a:lnTo>
                  <a:lnTo>
                    <a:pt x="1195863" y="1187291"/>
                  </a:lnTo>
                  <a:lnTo>
                    <a:pt x="1242831" y="1200916"/>
                  </a:lnTo>
                  <a:lnTo>
                    <a:pt x="1292165" y="1210925"/>
                  </a:lnTo>
                  <a:lnTo>
                    <a:pt x="1343315" y="1217094"/>
                  </a:lnTo>
                  <a:lnTo>
                    <a:pt x="1395730" y="1219200"/>
                  </a:lnTo>
                  <a:lnTo>
                    <a:pt x="1452137" y="1216922"/>
                  </a:lnTo>
                  <a:lnTo>
                    <a:pt x="1506677" y="1210279"/>
                  </a:lnTo>
                  <a:lnTo>
                    <a:pt x="1558778" y="1199551"/>
                  </a:lnTo>
                  <a:lnTo>
                    <a:pt x="1607870" y="1185021"/>
                  </a:lnTo>
                  <a:lnTo>
                    <a:pt x="1653381" y="1166971"/>
                  </a:lnTo>
                  <a:lnTo>
                    <a:pt x="1694738" y="1145682"/>
                  </a:lnTo>
                  <a:lnTo>
                    <a:pt x="1731371" y="1121436"/>
                  </a:lnTo>
                  <a:lnTo>
                    <a:pt x="1755057" y="1101089"/>
                  </a:lnTo>
                  <a:close/>
                </a:path>
                <a:path w="2743200" h="1219200">
                  <a:moveTo>
                    <a:pt x="669290" y="110489"/>
                  </a:moveTo>
                  <a:lnTo>
                    <a:pt x="614344" y="112954"/>
                  </a:lnTo>
                  <a:lnTo>
                    <a:pt x="560228" y="120104"/>
                  </a:lnTo>
                  <a:lnTo>
                    <a:pt x="507724" y="131575"/>
                  </a:lnTo>
                  <a:lnTo>
                    <a:pt x="457617" y="147004"/>
                  </a:lnTo>
                  <a:lnTo>
                    <a:pt x="410691" y="166027"/>
                  </a:lnTo>
                  <a:lnTo>
                    <a:pt x="367729" y="188278"/>
                  </a:lnTo>
                  <a:lnTo>
                    <a:pt x="329515" y="213394"/>
                  </a:lnTo>
                  <a:lnTo>
                    <a:pt x="296833" y="241011"/>
                  </a:lnTo>
                  <a:lnTo>
                    <a:pt x="270467" y="270764"/>
                  </a:lnTo>
                  <a:lnTo>
                    <a:pt x="239819" y="335224"/>
                  </a:lnTo>
                  <a:lnTo>
                    <a:pt x="237103" y="369202"/>
                  </a:lnTo>
                  <a:lnTo>
                    <a:pt x="243840" y="403860"/>
                  </a:lnTo>
                  <a:lnTo>
                    <a:pt x="187145" y="411742"/>
                  </a:lnTo>
                  <a:lnTo>
                    <a:pt x="135516" y="426179"/>
                  </a:lnTo>
                  <a:lnTo>
                    <a:pt x="90284" y="446414"/>
                  </a:lnTo>
                  <a:lnTo>
                    <a:pt x="52784" y="471692"/>
                  </a:lnTo>
                  <a:lnTo>
                    <a:pt x="24348" y="501257"/>
                  </a:lnTo>
                  <a:lnTo>
                    <a:pt x="0" y="570229"/>
                  </a:lnTo>
                  <a:lnTo>
                    <a:pt x="8890" y="614977"/>
                  </a:lnTo>
                  <a:lnTo>
                    <a:pt x="34925" y="654843"/>
                  </a:lnTo>
                  <a:lnTo>
                    <a:pt x="77152" y="688280"/>
                  </a:lnTo>
                  <a:lnTo>
                    <a:pt x="134619" y="713739"/>
                  </a:lnTo>
                  <a:lnTo>
                    <a:pt x="103286" y="738901"/>
                  </a:lnTo>
                  <a:lnTo>
                    <a:pt x="80168" y="766444"/>
                  </a:lnTo>
                  <a:lnTo>
                    <a:pt x="65861" y="795893"/>
                  </a:lnTo>
                  <a:lnTo>
                    <a:pt x="60959" y="826770"/>
                  </a:lnTo>
                  <a:lnTo>
                    <a:pt x="65779" y="860541"/>
                  </a:lnTo>
                  <a:lnTo>
                    <a:pt x="104291" y="920286"/>
                  </a:lnTo>
                  <a:lnTo>
                    <a:pt x="137953" y="945038"/>
                  </a:lnTo>
                  <a:lnTo>
                    <a:pt x="181200" y="965564"/>
                  </a:lnTo>
                  <a:lnTo>
                    <a:pt x="234017" y="981253"/>
                  </a:lnTo>
                  <a:lnTo>
                    <a:pt x="296388" y="991495"/>
                  </a:lnTo>
                  <a:lnTo>
                    <a:pt x="368300" y="995680"/>
                  </a:lnTo>
                  <a:lnTo>
                    <a:pt x="399403" y="1025236"/>
                  </a:lnTo>
                  <a:lnTo>
                    <a:pt x="435660" y="1051981"/>
                  </a:lnTo>
                  <a:lnTo>
                    <a:pt x="476579" y="1075737"/>
                  </a:lnTo>
                  <a:lnTo>
                    <a:pt x="521668" y="1096325"/>
                  </a:lnTo>
                  <a:lnTo>
                    <a:pt x="570437" y="1113568"/>
                  </a:lnTo>
                  <a:lnTo>
                    <a:pt x="622394" y="1127289"/>
                  </a:lnTo>
                  <a:lnTo>
                    <a:pt x="677047" y="1137310"/>
                  </a:lnTo>
                  <a:lnTo>
                    <a:pt x="733906" y="1143452"/>
                  </a:lnTo>
                  <a:lnTo>
                    <a:pt x="792480" y="1145539"/>
                  </a:lnTo>
                  <a:lnTo>
                    <a:pt x="869587" y="1144543"/>
                  </a:lnTo>
                  <a:lnTo>
                    <a:pt x="922279" y="1141615"/>
                  </a:lnTo>
                  <a:lnTo>
                    <a:pt x="979921" y="1130314"/>
                  </a:lnTo>
                  <a:lnTo>
                    <a:pt x="1016414" y="1112349"/>
                  </a:lnTo>
                  <a:lnTo>
                    <a:pt x="1042669" y="1101089"/>
                  </a:lnTo>
                  <a:lnTo>
                    <a:pt x="1755057" y="1101089"/>
                  </a:lnTo>
                  <a:lnTo>
                    <a:pt x="1762709" y="1094516"/>
                  </a:lnTo>
                  <a:lnTo>
                    <a:pt x="1788179" y="1065203"/>
                  </a:lnTo>
                  <a:lnTo>
                    <a:pt x="1807210" y="1033780"/>
                  </a:lnTo>
                  <a:lnTo>
                    <a:pt x="2197257" y="1033780"/>
                  </a:lnTo>
                  <a:lnTo>
                    <a:pt x="2261393" y="1003776"/>
                  </a:lnTo>
                  <a:lnTo>
                    <a:pt x="2297958" y="978093"/>
                  </a:lnTo>
                  <a:lnTo>
                    <a:pt x="2327710" y="949148"/>
                  </a:lnTo>
                  <a:lnTo>
                    <a:pt x="2349896" y="917376"/>
                  </a:lnTo>
                  <a:lnTo>
                    <a:pt x="2368550" y="847089"/>
                  </a:lnTo>
                  <a:lnTo>
                    <a:pt x="2424507" y="839740"/>
                  </a:lnTo>
                  <a:lnTo>
                    <a:pt x="2477716" y="828287"/>
                  </a:lnTo>
                  <a:lnTo>
                    <a:pt x="2527633" y="813031"/>
                  </a:lnTo>
                  <a:lnTo>
                    <a:pt x="2573715" y="794278"/>
                  </a:lnTo>
                  <a:lnTo>
                    <a:pt x="2615417" y="772330"/>
                  </a:lnTo>
                  <a:lnTo>
                    <a:pt x="2652196" y="747491"/>
                  </a:lnTo>
                  <a:lnTo>
                    <a:pt x="2683507" y="720065"/>
                  </a:lnTo>
                  <a:lnTo>
                    <a:pt x="2708806" y="690354"/>
                  </a:lnTo>
                  <a:lnTo>
                    <a:pt x="2739197" y="625293"/>
                  </a:lnTo>
                  <a:lnTo>
                    <a:pt x="2743200" y="590550"/>
                  </a:lnTo>
                  <a:lnTo>
                    <a:pt x="2736314" y="548064"/>
                  </a:lnTo>
                  <a:lnTo>
                    <a:pt x="2716688" y="506888"/>
                  </a:lnTo>
                  <a:lnTo>
                    <a:pt x="2685871" y="467856"/>
                  </a:lnTo>
                  <a:lnTo>
                    <a:pt x="2645410" y="431800"/>
                  </a:lnTo>
                  <a:lnTo>
                    <a:pt x="2658883" y="412313"/>
                  </a:lnTo>
                  <a:lnTo>
                    <a:pt x="2667476" y="392112"/>
                  </a:lnTo>
                  <a:lnTo>
                    <a:pt x="2672020" y="371435"/>
                  </a:lnTo>
                  <a:lnTo>
                    <a:pt x="2673350" y="350520"/>
                  </a:lnTo>
                  <a:lnTo>
                    <a:pt x="2667229" y="311686"/>
                  </a:lnTo>
                  <a:lnTo>
                    <a:pt x="2649579" y="275141"/>
                  </a:lnTo>
                  <a:lnTo>
                    <a:pt x="2621465" y="241618"/>
                  </a:lnTo>
                  <a:lnTo>
                    <a:pt x="2583953" y="211849"/>
                  </a:lnTo>
                  <a:lnTo>
                    <a:pt x="2538111" y="186567"/>
                  </a:lnTo>
                  <a:lnTo>
                    <a:pt x="2485004" y="166506"/>
                  </a:lnTo>
                  <a:lnTo>
                    <a:pt x="2425700" y="152400"/>
                  </a:lnTo>
                  <a:lnTo>
                    <a:pt x="2422840" y="146050"/>
                  </a:lnTo>
                  <a:lnTo>
                    <a:pt x="883919" y="146050"/>
                  </a:lnTo>
                  <a:lnTo>
                    <a:pt x="834132" y="131206"/>
                  </a:lnTo>
                  <a:lnTo>
                    <a:pt x="780891" y="119697"/>
                  </a:lnTo>
                  <a:lnTo>
                    <a:pt x="725507" y="112474"/>
                  </a:lnTo>
                  <a:lnTo>
                    <a:pt x="669290" y="110489"/>
                  </a:lnTo>
                  <a:close/>
                </a:path>
                <a:path w="2743200" h="1219200">
                  <a:moveTo>
                    <a:pt x="2197257" y="1033780"/>
                  </a:moveTo>
                  <a:lnTo>
                    <a:pt x="1807210" y="1033780"/>
                  </a:lnTo>
                  <a:lnTo>
                    <a:pt x="1852592" y="1048246"/>
                  </a:lnTo>
                  <a:lnTo>
                    <a:pt x="1900713" y="1059021"/>
                  </a:lnTo>
                  <a:lnTo>
                    <a:pt x="1950977" y="1065748"/>
                  </a:lnTo>
                  <a:lnTo>
                    <a:pt x="2002789" y="1068070"/>
                  </a:lnTo>
                  <a:lnTo>
                    <a:pt x="2062134" y="1065203"/>
                  </a:lnTo>
                  <a:lnTo>
                    <a:pt x="2118370" y="1056914"/>
                  </a:lnTo>
                  <a:lnTo>
                    <a:pt x="2170845" y="1043621"/>
                  </a:lnTo>
                  <a:lnTo>
                    <a:pt x="2197257" y="1033780"/>
                  </a:lnTo>
                  <a:close/>
                </a:path>
                <a:path w="2743200" h="1219200">
                  <a:moveTo>
                    <a:pt x="1184910" y="36829"/>
                  </a:moveTo>
                  <a:lnTo>
                    <a:pt x="1131914" y="39281"/>
                  </a:lnTo>
                  <a:lnTo>
                    <a:pt x="1081140" y="46486"/>
                  </a:lnTo>
                  <a:lnTo>
                    <a:pt x="1033254" y="58223"/>
                  </a:lnTo>
                  <a:lnTo>
                    <a:pt x="988922" y="74270"/>
                  </a:lnTo>
                  <a:lnTo>
                    <a:pt x="948812" y="94405"/>
                  </a:lnTo>
                  <a:lnTo>
                    <a:pt x="913589" y="118406"/>
                  </a:lnTo>
                  <a:lnTo>
                    <a:pt x="883919" y="146050"/>
                  </a:lnTo>
                  <a:lnTo>
                    <a:pt x="2422840" y="146050"/>
                  </a:lnTo>
                  <a:lnTo>
                    <a:pt x="2411256" y="120327"/>
                  </a:lnTo>
                  <a:lnTo>
                    <a:pt x="2391736" y="95250"/>
                  </a:lnTo>
                  <a:lnTo>
                    <a:pt x="1422400" y="95250"/>
                  </a:lnTo>
                  <a:lnTo>
                    <a:pt x="1381973" y="75275"/>
                  </a:lnTo>
                  <a:lnTo>
                    <a:pt x="1336426" y="59507"/>
                  </a:lnTo>
                  <a:lnTo>
                    <a:pt x="1287343" y="47884"/>
                  </a:lnTo>
                  <a:lnTo>
                    <a:pt x="1236309" y="40345"/>
                  </a:lnTo>
                  <a:lnTo>
                    <a:pt x="1184910" y="36829"/>
                  </a:lnTo>
                  <a:close/>
                </a:path>
                <a:path w="2743200" h="1219200">
                  <a:moveTo>
                    <a:pt x="1670050" y="0"/>
                  </a:moveTo>
                  <a:lnTo>
                    <a:pt x="1618279" y="2910"/>
                  </a:lnTo>
                  <a:lnTo>
                    <a:pt x="1569155" y="11429"/>
                  </a:lnTo>
                  <a:lnTo>
                    <a:pt x="1523841" y="25241"/>
                  </a:lnTo>
                  <a:lnTo>
                    <a:pt x="1483501" y="44026"/>
                  </a:lnTo>
                  <a:lnTo>
                    <a:pt x="1449299" y="67468"/>
                  </a:lnTo>
                  <a:lnTo>
                    <a:pt x="1422400" y="95250"/>
                  </a:lnTo>
                  <a:lnTo>
                    <a:pt x="2391736" y="95250"/>
                  </a:lnTo>
                  <a:lnTo>
                    <a:pt x="2388492" y="91082"/>
                  </a:lnTo>
                  <a:lnTo>
                    <a:pt x="2358258" y="65112"/>
                  </a:lnTo>
                  <a:lnTo>
                    <a:pt x="2357691" y="64770"/>
                  </a:lnTo>
                  <a:lnTo>
                    <a:pt x="1887220" y="64770"/>
                  </a:lnTo>
                  <a:lnTo>
                    <a:pt x="1853417" y="42915"/>
                  </a:lnTo>
                  <a:lnTo>
                    <a:pt x="1813702" y="24963"/>
                  </a:lnTo>
                  <a:lnTo>
                    <a:pt x="1769170" y="11460"/>
                  </a:lnTo>
                  <a:lnTo>
                    <a:pt x="1720921" y="2956"/>
                  </a:lnTo>
                  <a:lnTo>
                    <a:pt x="1670050" y="0"/>
                  </a:lnTo>
                  <a:close/>
                </a:path>
                <a:path w="2743200" h="1219200">
                  <a:moveTo>
                    <a:pt x="2124710" y="0"/>
                  </a:moveTo>
                  <a:lnTo>
                    <a:pt x="2070628" y="2834"/>
                  </a:lnTo>
                  <a:lnTo>
                    <a:pt x="2018802" y="11094"/>
                  </a:lnTo>
                  <a:lnTo>
                    <a:pt x="1970267" y="24414"/>
                  </a:lnTo>
                  <a:lnTo>
                    <a:pt x="1926061" y="42428"/>
                  </a:lnTo>
                  <a:lnTo>
                    <a:pt x="1887220" y="64770"/>
                  </a:lnTo>
                  <a:lnTo>
                    <a:pt x="2357691" y="64770"/>
                  </a:lnTo>
                  <a:lnTo>
                    <a:pt x="2321401" y="42862"/>
                  </a:lnTo>
                  <a:lnTo>
                    <a:pt x="2278769" y="24779"/>
                  </a:lnTo>
                  <a:lnTo>
                    <a:pt x="2231211" y="11310"/>
                  </a:lnTo>
                  <a:lnTo>
                    <a:pt x="2179575" y="2902"/>
                  </a:lnTo>
                  <a:lnTo>
                    <a:pt x="21247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8199" y="2667000"/>
              <a:ext cx="2743200" cy="1219200"/>
            </a:xfrm>
            <a:custGeom>
              <a:avLst/>
              <a:gdLst/>
              <a:ahLst/>
              <a:cxnLst/>
              <a:rect l="l" t="t" r="r" b="b"/>
              <a:pathLst>
                <a:path w="2743200" h="1219200">
                  <a:moveTo>
                    <a:pt x="243840" y="403860"/>
                  </a:moveTo>
                  <a:lnTo>
                    <a:pt x="237103" y="369202"/>
                  </a:lnTo>
                  <a:lnTo>
                    <a:pt x="239819" y="335224"/>
                  </a:lnTo>
                  <a:lnTo>
                    <a:pt x="251201" y="302290"/>
                  </a:lnTo>
                  <a:lnTo>
                    <a:pt x="296833" y="241011"/>
                  </a:lnTo>
                  <a:lnTo>
                    <a:pt x="329515" y="213394"/>
                  </a:lnTo>
                  <a:lnTo>
                    <a:pt x="367729" y="188278"/>
                  </a:lnTo>
                  <a:lnTo>
                    <a:pt x="410691" y="166027"/>
                  </a:lnTo>
                  <a:lnTo>
                    <a:pt x="457617" y="147004"/>
                  </a:lnTo>
                  <a:lnTo>
                    <a:pt x="507724" y="131575"/>
                  </a:lnTo>
                  <a:lnTo>
                    <a:pt x="560228" y="120104"/>
                  </a:lnTo>
                  <a:lnTo>
                    <a:pt x="614344" y="112954"/>
                  </a:lnTo>
                  <a:lnTo>
                    <a:pt x="669290" y="110489"/>
                  </a:lnTo>
                  <a:lnTo>
                    <a:pt x="725507" y="112474"/>
                  </a:lnTo>
                  <a:lnTo>
                    <a:pt x="780891" y="119697"/>
                  </a:lnTo>
                  <a:lnTo>
                    <a:pt x="834132" y="131206"/>
                  </a:lnTo>
                  <a:lnTo>
                    <a:pt x="883919" y="146050"/>
                  </a:lnTo>
                  <a:lnTo>
                    <a:pt x="913589" y="118406"/>
                  </a:lnTo>
                  <a:lnTo>
                    <a:pt x="948812" y="94405"/>
                  </a:lnTo>
                  <a:lnTo>
                    <a:pt x="988922" y="74270"/>
                  </a:lnTo>
                  <a:lnTo>
                    <a:pt x="1033254" y="58223"/>
                  </a:lnTo>
                  <a:lnTo>
                    <a:pt x="1081140" y="46486"/>
                  </a:lnTo>
                  <a:lnTo>
                    <a:pt x="1131914" y="39281"/>
                  </a:lnTo>
                  <a:lnTo>
                    <a:pt x="1184910" y="36829"/>
                  </a:lnTo>
                  <a:lnTo>
                    <a:pt x="1236309" y="40345"/>
                  </a:lnTo>
                  <a:lnTo>
                    <a:pt x="1287343" y="47884"/>
                  </a:lnTo>
                  <a:lnTo>
                    <a:pt x="1336426" y="59507"/>
                  </a:lnTo>
                  <a:lnTo>
                    <a:pt x="1381973" y="75275"/>
                  </a:lnTo>
                  <a:lnTo>
                    <a:pt x="1422400" y="95250"/>
                  </a:lnTo>
                  <a:lnTo>
                    <a:pt x="1449299" y="67468"/>
                  </a:lnTo>
                  <a:lnTo>
                    <a:pt x="1483501" y="44026"/>
                  </a:lnTo>
                  <a:lnTo>
                    <a:pt x="1523841" y="25241"/>
                  </a:lnTo>
                  <a:lnTo>
                    <a:pt x="1569155" y="11429"/>
                  </a:lnTo>
                  <a:lnTo>
                    <a:pt x="1618279" y="2910"/>
                  </a:lnTo>
                  <a:lnTo>
                    <a:pt x="1670050" y="0"/>
                  </a:lnTo>
                  <a:lnTo>
                    <a:pt x="1720921" y="2956"/>
                  </a:lnTo>
                  <a:lnTo>
                    <a:pt x="1769170" y="11460"/>
                  </a:lnTo>
                  <a:lnTo>
                    <a:pt x="1813702" y="24963"/>
                  </a:lnTo>
                  <a:lnTo>
                    <a:pt x="1853417" y="42915"/>
                  </a:lnTo>
                  <a:lnTo>
                    <a:pt x="1887220" y="64770"/>
                  </a:lnTo>
                  <a:lnTo>
                    <a:pt x="1926061" y="42428"/>
                  </a:lnTo>
                  <a:lnTo>
                    <a:pt x="1970267" y="24414"/>
                  </a:lnTo>
                  <a:lnTo>
                    <a:pt x="2018802" y="11094"/>
                  </a:lnTo>
                  <a:lnTo>
                    <a:pt x="2070628" y="2834"/>
                  </a:lnTo>
                  <a:lnTo>
                    <a:pt x="2124710" y="0"/>
                  </a:lnTo>
                  <a:lnTo>
                    <a:pt x="2179575" y="2902"/>
                  </a:lnTo>
                  <a:lnTo>
                    <a:pt x="2231211" y="11310"/>
                  </a:lnTo>
                  <a:lnTo>
                    <a:pt x="2278769" y="24779"/>
                  </a:lnTo>
                  <a:lnTo>
                    <a:pt x="2321401" y="42862"/>
                  </a:lnTo>
                  <a:lnTo>
                    <a:pt x="2358258" y="65112"/>
                  </a:lnTo>
                  <a:lnTo>
                    <a:pt x="2388492" y="91082"/>
                  </a:lnTo>
                  <a:lnTo>
                    <a:pt x="2425700" y="152400"/>
                  </a:lnTo>
                  <a:lnTo>
                    <a:pt x="2485004" y="166506"/>
                  </a:lnTo>
                  <a:lnTo>
                    <a:pt x="2538111" y="186567"/>
                  </a:lnTo>
                  <a:lnTo>
                    <a:pt x="2583953" y="211849"/>
                  </a:lnTo>
                  <a:lnTo>
                    <a:pt x="2621465" y="241618"/>
                  </a:lnTo>
                  <a:lnTo>
                    <a:pt x="2649579" y="275141"/>
                  </a:lnTo>
                  <a:lnTo>
                    <a:pt x="2667229" y="311686"/>
                  </a:lnTo>
                  <a:lnTo>
                    <a:pt x="2673350" y="350520"/>
                  </a:lnTo>
                  <a:lnTo>
                    <a:pt x="2672020" y="371435"/>
                  </a:lnTo>
                  <a:lnTo>
                    <a:pt x="2667476" y="392112"/>
                  </a:lnTo>
                  <a:lnTo>
                    <a:pt x="2658883" y="412313"/>
                  </a:lnTo>
                  <a:lnTo>
                    <a:pt x="2645410" y="431800"/>
                  </a:lnTo>
                  <a:lnTo>
                    <a:pt x="2685871" y="467856"/>
                  </a:lnTo>
                  <a:lnTo>
                    <a:pt x="2716688" y="506888"/>
                  </a:lnTo>
                  <a:lnTo>
                    <a:pt x="2736314" y="548064"/>
                  </a:lnTo>
                  <a:lnTo>
                    <a:pt x="2743200" y="590550"/>
                  </a:lnTo>
                  <a:lnTo>
                    <a:pt x="2739197" y="625293"/>
                  </a:lnTo>
                  <a:lnTo>
                    <a:pt x="2708806" y="690354"/>
                  </a:lnTo>
                  <a:lnTo>
                    <a:pt x="2683507" y="720065"/>
                  </a:lnTo>
                  <a:lnTo>
                    <a:pt x="2652196" y="747491"/>
                  </a:lnTo>
                  <a:lnTo>
                    <a:pt x="2615417" y="772330"/>
                  </a:lnTo>
                  <a:lnTo>
                    <a:pt x="2573715" y="794278"/>
                  </a:lnTo>
                  <a:lnTo>
                    <a:pt x="2527633" y="813031"/>
                  </a:lnTo>
                  <a:lnTo>
                    <a:pt x="2477716" y="828287"/>
                  </a:lnTo>
                  <a:lnTo>
                    <a:pt x="2424507" y="839740"/>
                  </a:lnTo>
                  <a:lnTo>
                    <a:pt x="2368550" y="847089"/>
                  </a:lnTo>
                  <a:lnTo>
                    <a:pt x="2363760" y="883212"/>
                  </a:lnTo>
                  <a:lnTo>
                    <a:pt x="2327710" y="949148"/>
                  </a:lnTo>
                  <a:lnTo>
                    <a:pt x="2297958" y="978093"/>
                  </a:lnTo>
                  <a:lnTo>
                    <a:pt x="2261393" y="1003776"/>
                  </a:lnTo>
                  <a:lnTo>
                    <a:pt x="2218771" y="1025763"/>
                  </a:lnTo>
                  <a:lnTo>
                    <a:pt x="2170845" y="1043621"/>
                  </a:lnTo>
                  <a:lnTo>
                    <a:pt x="2118370" y="1056914"/>
                  </a:lnTo>
                  <a:lnTo>
                    <a:pt x="2062100" y="1065208"/>
                  </a:lnTo>
                  <a:lnTo>
                    <a:pt x="2002789" y="1068070"/>
                  </a:lnTo>
                  <a:lnTo>
                    <a:pt x="1950977" y="1065748"/>
                  </a:lnTo>
                  <a:lnTo>
                    <a:pt x="1900713" y="1059021"/>
                  </a:lnTo>
                  <a:lnTo>
                    <a:pt x="1852592" y="1048246"/>
                  </a:lnTo>
                  <a:lnTo>
                    <a:pt x="1807210" y="1033780"/>
                  </a:lnTo>
                  <a:lnTo>
                    <a:pt x="1788179" y="1065203"/>
                  </a:lnTo>
                  <a:lnTo>
                    <a:pt x="1762709" y="1094516"/>
                  </a:lnTo>
                  <a:lnTo>
                    <a:pt x="1731371" y="1121436"/>
                  </a:lnTo>
                  <a:lnTo>
                    <a:pt x="1694738" y="1145682"/>
                  </a:lnTo>
                  <a:lnTo>
                    <a:pt x="1653381" y="1166971"/>
                  </a:lnTo>
                  <a:lnTo>
                    <a:pt x="1607870" y="1185021"/>
                  </a:lnTo>
                  <a:lnTo>
                    <a:pt x="1558778" y="1199551"/>
                  </a:lnTo>
                  <a:lnTo>
                    <a:pt x="1506677" y="1210279"/>
                  </a:lnTo>
                  <a:lnTo>
                    <a:pt x="1452137" y="1216922"/>
                  </a:lnTo>
                  <a:lnTo>
                    <a:pt x="1395730" y="1219200"/>
                  </a:lnTo>
                  <a:lnTo>
                    <a:pt x="1343315" y="1217094"/>
                  </a:lnTo>
                  <a:lnTo>
                    <a:pt x="1292165" y="1210925"/>
                  </a:lnTo>
                  <a:lnTo>
                    <a:pt x="1242831" y="1200916"/>
                  </a:lnTo>
                  <a:lnTo>
                    <a:pt x="1195863" y="1187291"/>
                  </a:lnTo>
                  <a:lnTo>
                    <a:pt x="1151813" y="1170272"/>
                  </a:lnTo>
                  <a:lnTo>
                    <a:pt x="1111230" y="1150084"/>
                  </a:lnTo>
                  <a:lnTo>
                    <a:pt x="1074665" y="1126948"/>
                  </a:lnTo>
                  <a:lnTo>
                    <a:pt x="1042669" y="1101089"/>
                  </a:lnTo>
                  <a:lnTo>
                    <a:pt x="1016414" y="1112349"/>
                  </a:lnTo>
                  <a:lnTo>
                    <a:pt x="979921" y="1130314"/>
                  </a:lnTo>
                  <a:lnTo>
                    <a:pt x="922279" y="1141615"/>
                  </a:lnTo>
                  <a:lnTo>
                    <a:pt x="869587" y="1144543"/>
                  </a:lnTo>
                  <a:lnTo>
                    <a:pt x="792480" y="1145539"/>
                  </a:lnTo>
                  <a:lnTo>
                    <a:pt x="733906" y="1143452"/>
                  </a:lnTo>
                  <a:lnTo>
                    <a:pt x="677047" y="1137310"/>
                  </a:lnTo>
                  <a:lnTo>
                    <a:pt x="622394" y="1127289"/>
                  </a:lnTo>
                  <a:lnTo>
                    <a:pt x="570437" y="1113568"/>
                  </a:lnTo>
                  <a:lnTo>
                    <a:pt x="521668" y="1096325"/>
                  </a:lnTo>
                  <a:lnTo>
                    <a:pt x="476579" y="1075737"/>
                  </a:lnTo>
                  <a:lnTo>
                    <a:pt x="435660" y="1051981"/>
                  </a:lnTo>
                  <a:lnTo>
                    <a:pt x="399403" y="1025236"/>
                  </a:lnTo>
                  <a:lnTo>
                    <a:pt x="368300" y="995680"/>
                  </a:lnTo>
                  <a:lnTo>
                    <a:pt x="296388" y="991495"/>
                  </a:lnTo>
                  <a:lnTo>
                    <a:pt x="234017" y="981253"/>
                  </a:lnTo>
                  <a:lnTo>
                    <a:pt x="181200" y="965564"/>
                  </a:lnTo>
                  <a:lnTo>
                    <a:pt x="137953" y="945038"/>
                  </a:lnTo>
                  <a:lnTo>
                    <a:pt x="104291" y="920286"/>
                  </a:lnTo>
                  <a:lnTo>
                    <a:pt x="65779" y="860541"/>
                  </a:lnTo>
                  <a:lnTo>
                    <a:pt x="60959" y="826770"/>
                  </a:lnTo>
                  <a:lnTo>
                    <a:pt x="65861" y="795893"/>
                  </a:lnTo>
                  <a:lnTo>
                    <a:pt x="80168" y="766444"/>
                  </a:lnTo>
                  <a:lnTo>
                    <a:pt x="103286" y="738901"/>
                  </a:lnTo>
                  <a:lnTo>
                    <a:pt x="134619" y="713739"/>
                  </a:lnTo>
                  <a:lnTo>
                    <a:pt x="77152" y="688280"/>
                  </a:lnTo>
                  <a:lnTo>
                    <a:pt x="34925" y="654843"/>
                  </a:lnTo>
                  <a:lnTo>
                    <a:pt x="8890" y="614977"/>
                  </a:lnTo>
                  <a:lnTo>
                    <a:pt x="0" y="570229"/>
                  </a:lnTo>
                  <a:lnTo>
                    <a:pt x="6309" y="534355"/>
                  </a:lnTo>
                  <a:lnTo>
                    <a:pt x="52784" y="471692"/>
                  </a:lnTo>
                  <a:lnTo>
                    <a:pt x="90284" y="446414"/>
                  </a:lnTo>
                  <a:lnTo>
                    <a:pt x="135516" y="426179"/>
                  </a:lnTo>
                  <a:lnTo>
                    <a:pt x="187145" y="411742"/>
                  </a:lnTo>
                  <a:lnTo>
                    <a:pt x="243840" y="403860"/>
                  </a:lnTo>
                  <a:close/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243840" y="403860"/>
                  </a:moveTo>
                  <a:lnTo>
                    <a:pt x="247213" y="414535"/>
                  </a:lnTo>
                  <a:lnTo>
                    <a:pt x="252730" y="425450"/>
                  </a:lnTo>
                  <a:lnTo>
                    <a:pt x="259199" y="436364"/>
                  </a:lnTo>
                  <a:lnTo>
                    <a:pt x="265430" y="44703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883919" y="146050"/>
                  </a:moveTo>
                  <a:lnTo>
                    <a:pt x="907276" y="155078"/>
                  </a:lnTo>
                  <a:lnTo>
                    <a:pt x="930751" y="164941"/>
                  </a:lnTo>
                  <a:lnTo>
                    <a:pt x="953035" y="175517"/>
                  </a:lnTo>
                  <a:lnTo>
                    <a:pt x="972819" y="18668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422400" y="95250"/>
                  </a:moveTo>
                  <a:lnTo>
                    <a:pt x="1415990" y="104973"/>
                  </a:lnTo>
                  <a:lnTo>
                    <a:pt x="1410176" y="114935"/>
                  </a:lnTo>
                  <a:lnTo>
                    <a:pt x="1405076" y="124896"/>
                  </a:lnTo>
                  <a:lnTo>
                    <a:pt x="1400810" y="134620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887220" y="64770"/>
                  </a:moveTo>
                  <a:lnTo>
                    <a:pt x="1874440" y="75882"/>
                  </a:lnTo>
                  <a:lnTo>
                    <a:pt x="1864042" y="87947"/>
                  </a:lnTo>
                  <a:lnTo>
                    <a:pt x="1855073" y="100488"/>
                  </a:lnTo>
                  <a:lnTo>
                    <a:pt x="1846580" y="11302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2425700" y="152400"/>
                  </a:moveTo>
                  <a:lnTo>
                    <a:pt x="2429073" y="161925"/>
                  </a:lnTo>
                  <a:lnTo>
                    <a:pt x="2433637" y="173354"/>
                  </a:lnTo>
                  <a:lnTo>
                    <a:pt x="2436772" y="183832"/>
                  </a:lnTo>
                  <a:lnTo>
                    <a:pt x="2435860" y="190500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2645410" y="431800"/>
                  </a:moveTo>
                  <a:lnTo>
                    <a:pt x="2627729" y="452973"/>
                  </a:lnTo>
                  <a:lnTo>
                    <a:pt x="2606833" y="472598"/>
                  </a:lnTo>
                  <a:lnTo>
                    <a:pt x="2582366" y="490557"/>
                  </a:lnTo>
                  <a:lnTo>
                    <a:pt x="2553970" y="50672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84440" y="3300671"/>
              <a:ext cx="235523" cy="22617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8199" y="2667000"/>
              <a:ext cx="2743200" cy="1219200"/>
            </a:xfrm>
            <a:custGeom>
              <a:avLst/>
              <a:gdLst/>
              <a:ahLst/>
              <a:cxnLst/>
              <a:rect l="l" t="t" r="r" b="b"/>
              <a:pathLst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807210" y="1033780"/>
                  </a:moveTo>
                  <a:lnTo>
                    <a:pt x="1813917" y="1019889"/>
                  </a:lnTo>
                  <a:lnTo>
                    <a:pt x="1818957" y="1006475"/>
                  </a:lnTo>
                  <a:lnTo>
                    <a:pt x="1822569" y="993060"/>
                  </a:lnTo>
                  <a:lnTo>
                    <a:pt x="1824989" y="97916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042669" y="1101089"/>
                  </a:moveTo>
                  <a:lnTo>
                    <a:pt x="1029454" y="1089421"/>
                  </a:lnTo>
                  <a:lnTo>
                    <a:pt x="1017904" y="1077277"/>
                  </a:lnTo>
                  <a:lnTo>
                    <a:pt x="1007308" y="1064656"/>
                  </a:lnTo>
                  <a:lnTo>
                    <a:pt x="996950" y="1051560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368300" y="995680"/>
                  </a:moveTo>
                  <a:lnTo>
                    <a:pt x="386357" y="993536"/>
                  </a:lnTo>
                  <a:lnTo>
                    <a:pt x="404177" y="990917"/>
                  </a:lnTo>
                  <a:lnTo>
                    <a:pt x="421520" y="987821"/>
                  </a:lnTo>
                  <a:lnTo>
                    <a:pt x="438150" y="984250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34619" y="713739"/>
                  </a:moveTo>
                  <a:lnTo>
                    <a:pt x="167481" y="723721"/>
                  </a:lnTo>
                  <a:lnTo>
                    <a:pt x="204152" y="731678"/>
                  </a:lnTo>
                  <a:lnTo>
                    <a:pt x="246062" y="736064"/>
                  </a:lnTo>
                  <a:lnTo>
                    <a:pt x="294640" y="73532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55699" y="3760470"/>
              <a:ext cx="457200" cy="203200"/>
            </a:xfrm>
            <a:custGeom>
              <a:avLst/>
              <a:gdLst/>
              <a:ahLst/>
              <a:cxnLst/>
              <a:rect l="l" t="t" r="r" b="b"/>
              <a:pathLst>
                <a:path w="457200" h="203200">
                  <a:moveTo>
                    <a:pt x="228600" y="0"/>
                  </a:moveTo>
                  <a:lnTo>
                    <a:pt x="166687" y="3557"/>
                  </a:lnTo>
                  <a:lnTo>
                    <a:pt x="111760" y="13640"/>
                  </a:lnTo>
                  <a:lnTo>
                    <a:pt x="65722" y="29368"/>
                  </a:lnTo>
                  <a:lnTo>
                    <a:pt x="30480" y="49859"/>
                  </a:lnTo>
                  <a:lnTo>
                    <a:pt x="0" y="101599"/>
                  </a:lnTo>
                  <a:lnTo>
                    <a:pt x="7937" y="128969"/>
                  </a:lnTo>
                  <a:lnTo>
                    <a:pt x="65722" y="173831"/>
                  </a:lnTo>
                  <a:lnTo>
                    <a:pt x="111759" y="189559"/>
                  </a:lnTo>
                  <a:lnTo>
                    <a:pt x="166687" y="199642"/>
                  </a:lnTo>
                  <a:lnTo>
                    <a:pt x="228600" y="203199"/>
                  </a:lnTo>
                  <a:lnTo>
                    <a:pt x="290512" y="199642"/>
                  </a:lnTo>
                  <a:lnTo>
                    <a:pt x="345439" y="189559"/>
                  </a:lnTo>
                  <a:lnTo>
                    <a:pt x="391477" y="173831"/>
                  </a:lnTo>
                  <a:lnTo>
                    <a:pt x="426719" y="153340"/>
                  </a:lnTo>
                  <a:lnTo>
                    <a:pt x="457200" y="101599"/>
                  </a:lnTo>
                  <a:lnTo>
                    <a:pt x="449262" y="74230"/>
                  </a:lnTo>
                  <a:lnTo>
                    <a:pt x="391477" y="29368"/>
                  </a:lnTo>
                  <a:lnTo>
                    <a:pt x="345440" y="13640"/>
                  </a:lnTo>
                  <a:lnTo>
                    <a:pt x="290512" y="3557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8199" y="2667000"/>
              <a:ext cx="2743200" cy="1296670"/>
            </a:xfrm>
            <a:custGeom>
              <a:avLst/>
              <a:gdLst/>
              <a:ahLst/>
              <a:cxnLst/>
              <a:rect l="l" t="t" r="r" b="b"/>
              <a:pathLst>
                <a:path w="2743200" h="1296670">
                  <a:moveTo>
                    <a:pt x="546100" y="1093470"/>
                  </a:moveTo>
                  <a:lnTo>
                    <a:pt x="608012" y="1097027"/>
                  </a:lnTo>
                  <a:lnTo>
                    <a:pt x="662940" y="1107110"/>
                  </a:lnTo>
                  <a:lnTo>
                    <a:pt x="708977" y="1122838"/>
                  </a:lnTo>
                  <a:lnTo>
                    <a:pt x="744220" y="1143329"/>
                  </a:lnTo>
                  <a:lnTo>
                    <a:pt x="774700" y="1195070"/>
                  </a:lnTo>
                  <a:lnTo>
                    <a:pt x="766762" y="1222439"/>
                  </a:lnTo>
                  <a:lnTo>
                    <a:pt x="708977" y="1267301"/>
                  </a:lnTo>
                  <a:lnTo>
                    <a:pt x="662939" y="1283029"/>
                  </a:lnTo>
                  <a:lnTo>
                    <a:pt x="608012" y="1293112"/>
                  </a:lnTo>
                  <a:lnTo>
                    <a:pt x="546100" y="1296670"/>
                  </a:lnTo>
                  <a:lnTo>
                    <a:pt x="484187" y="1293112"/>
                  </a:lnTo>
                  <a:lnTo>
                    <a:pt x="429259" y="1283029"/>
                  </a:lnTo>
                  <a:lnTo>
                    <a:pt x="383222" y="1267301"/>
                  </a:lnTo>
                  <a:lnTo>
                    <a:pt x="347979" y="1246810"/>
                  </a:lnTo>
                  <a:lnTo>
                    <a:pt x="317500" y="1195070"/>
                  </a:lnTo>
                  <a:lnTo>
                    <a:pt x="325437" y="1167700"/>
                  </a:lnTo>
                  <a:lnTo>
                    <a:pt x="383222" y="1122838"/>
                  </a:lnTo>
                  <a:lnTo>
                    <a:pt x="429260" y="1107110"/>
                  </a:lnTo>
                  <a:lnTo>
                    <a:pt x="484187" y="1097027"/>
                  </a:lnTo>
                  <a:lnTo>
                    <a:pt x="546100" y="1093470"/>
                  </a:lnTo>
                  <a:close/>
                </a:path>
                <a:path w="2743200" h="1296670">
                  <a:moveTo>
                    <a:pt x="0" y="0"/>
                  </a:moveTo>
                  <a:lnTo>
                    <a:pt x="0" y="0"/>
                  </a:lnTo>
                </a:path>
                <a:path w="2743200" h="129667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14729" y="3949700"/>
              <a:ext cx="303530" cy="134620"/>
            </a:xfrm>
            <a:custGeom>
              <a:avLst/>
              <a:gdLst/>
              <a:ahLst/>
              <a:cxnLst/>
              <a:rect l="l" t="t" r="r" b="b"/>
              <a:pathLst>
                <a:path w="303530" h="134620">
                  <a:moveTo>
                    <a:pt x="151129" y="0"/>
                  </a:moveTo>
                  <a:lnTo>
                    <a:pt x="91082" y="5159"/>
                  </a:lnTo>
                  <a:lnTo>
                    <a:pt x="43180" y="19367"/>
                  </a:lnTo>
                  <a:lnTo>
                    <a:pt x="11469" y="40719"/>
                  </a:lnTo>
                  <a:lnTo>
                    <a:pt x="0" y="67310"/>
                  </a:lnTo>
                  <a:lnTo>
                    <a:pt x="11469" y="93900"/>
                  </a:lnTo>
                  <a:lnTo>
                    <a:pt x="43180" y="115252"/>
                  </a:lnTo>
                  <a:lnTo>
                    <a:pt x="91082" y="129460"/>
                  </a:lnTo>
                  <a:lnTo>
                    <a:pt x="151129" y="134619"/>
                  </a:lnTo>
                  <a:lnTo>
                    <a:pt x="211375" y="129460"/>
                  </a:lnTo>
                  <a:lnTo>
                    <a:pt x="259714" y="115252"/>
                  </a:lnTo>
                  <a:lnTo>
                    <a:pt x="291861" y="93900"/>
                  </a:lnTo>
                  <a:lnTo>
                    <a:pt x="303529" y="67310"/>
                  </a:lnTo>
                  <a:lnTo>
                    <a:pt x="291861" y="40719"/>
                  </a:lnTo>
                  <a:lnTo>
                    <a:pt x="259714" y="19367"/>
                  </a:lnTo>
                  <a:lnTo>
                    <a:pt x="211375" y="5159"/>
                  </a:lnTo>
                  <a:lnTo>
                    <a:pt x="1511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38199" y="2667000"/>
              <a:ext cx="2743200" cy="1417320"/>
            </a:xfrm>
            <a:custGeom>
              <a:avLst/>
              <a:gdLst/>
              <a:ahLst/>
              <a:cxnLst/>
              <a:rect l="l" t="t" r="r" b="b"/>
              <a:pathLst>
                <a:path w="2743200" h="1417320">
                  <a:moveTo>
                    <a:pt x="327659" y="1282700"/>
                  </a:moveTo>
                  <a:lnTo>
                    <a:pt x="387905" y="1287859"/>
                  </a:lnTo>
                  <a:lnTo>
                    <a:pt x="436244" y="1302067"/>
                  </a:lnTo>
                  <a:lnTo>
                    <a:pt x="468391" y="1323419"/>
                  </a:lnTo>
                  <a:lnTo>
                    <a:pt x="480059" y="1350010"/>
                  </a:lnTo>
                  <a:lnTo>
                    <a:pt x="468391" y="1376600"/>
                  </a:lnTo>
                  <a:lnTo>
                    <a:pt x="436244" y="1397952"/>
                  </a:lnTo>
                  <a:lnTo>
                    <a:pt x="387905" y="1412160"/>
                  </a:lnTo>
                  <a:lnTo>
                    <a:pt x="327659" y="1417320"/>
                  </a:lnTo>
                  <a:lnTo>
                    <a:pt x="267612" y="1412160"/>
                  </a:lnTo>
                  <a:lnTo>
                    <a:pt x="219710" y="1397952"/>
                  </a:lnTo>
                  <a:lnTo>
                    <a:pt x="187999" y="1376600"/>
                  </a:lnTo>
                  <a:lnTo>
                    <a:pt x="176530" y="1350010"/>
                  </a:lnTo>
                  <a:lnTo>
                    <a:pt x="187999" y="1323419"/>
                  </a:lnTo>
                  <a:lnTo>
                    <a:pt x="219710" y="1302067"/>
                  </a:lnTo>
                  <a:lnTo>
                    <a:pt x="267612" y="1287859"/>
                  </a:lnTo>
                  <a:lnTo>
                    <a:pt x="327659" y="1282700"/>
                  </a:lnTo>
                  <a:close/>
                </a:path>
                <a:path w="2743200" h="1417320">
                  <a:moveTo>
                    <a:pt x="0" y="0"/>
                  </a:moveTo>
                  <a:lnTo>
                    <a:pt x="0" y="0"/>
                  </a:lnTo>
                </a:path>
                <a:path w="2743200" h="141732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07990" y="4077911"/>
              <a:ext cx="202048" cy="1042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38199" y="2667000"/>
              <a:ext cx="2743200" cy="1219200"/>
            </a:xfrm>
            <a:custGeom>
              <a:avLst/>
              <a:gdLst/>
              <a:ahLst/>
              <a:cxnLst/>
              <a:rect l="l" t="t" r="r" b="b"/>
              <a:pathLst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600200" y="3200400"/>
            <a:ext cx="1905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0" marR="5080" indent="-234950">
              <a:lnSpc>
                <a:spcPct val="100000"/>
              </a:lnSpc>
              <a:spcBef>
                <a:spcPts val="100"/>
              </a:spcBef>
            </a:pPr>
            <a:r>
              <a:rPr sz="3200" b="1" i="1" spc="-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YES</a:t>
            </a:r>
            <a:r>
              <a:rPr sz="3200" b="1" i="1" spc="-10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3200" b="1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/</a:t>
            </a:r>
            <a:r>
              <a:rPr lang="en-US" sz="3200" b="1" i="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3200" b="1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NO</a:t>
            </a:r>
            <a:endParaRPr sz="3200">
              <a:latin typeface="DejaVu Sans"/>
              <a:cs typeface="DejaVu San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401972" y="2981519"/>
            <a:ext cx="3109777" cy="1448295"/>
            <a:chOff x="5397182" y="2653982"/>
            <a:chExt cx="2769235" cy="1528445"/>
          </a:xfrm>
        </p:grpSpPr>
        <p:sp>
          <p:nvSpPr>
            <p:cNvPr id="20" name="object 20"/>
            <p:cNvSpPr/>
            <p:nvPr/>
          </p:nvSpPr>
          <p:spPr>
            <a:xfrm>
              <a:off x="5410200" y="2667000"/>
              <a:ext cx="2743200" cy="1219200"/>
            </a:xfrm>
            <a:custGeom>
              <a:avLst/>
              <a:gdLst/>
              <a:ahLst/>
              <a:cxnLst/>
              <a:rect l="l" t="t" r="r" b="b"/>
              <a:pathLst>
                <a:path w="2743200" h="1219200">
                  <a:moveTo>
                    <a:pt x="1755057" y="1101089"/>
                  </a:moveTo>
                  <a:lnTo>
                    <a:pt x="1042670" y="1101089"/>
                  </a:lnTo>
                  <a:lnTo>
                    <a:pt x="1074665" y="1126948"/>
                  </a:lnTo>
                  <a:lnTo>
                    <a:pt x="1111230" y="1150084"/>
                  </a:lnTo>
                  <a:lnTo>
                    <a:pt x="1151813" y="1170272"/>
                  </a:lnTo>
                  <a:lnTo>
                    <a:pt x="1195863" y="1187291"/>
                  </a:lnTo>
                  <a:lnTo>
                    <a:pt x="1242831" y="1200916"/>
                  </a:lnTo>
                  <a:lnTo>
                    <a:pt x="1292165" y="1210925"/>
                  </a:lnTo>
                  <a:lnTo>
                    <a:pt x="1343315" y="1217094"/>
                  </a:lnTo>
                  <a:lnTo>
                    <a:pt x="1395729" y="1219200"/>
                  </a:lnTo>
                  <a:lnTo>
                    <a:pt x="1452137" y="1216922"/>
                  </a:lnTo>
                  <a:lnTo>
                    <a:pt x="1506677" y="1210279"/>
                  </a:lnTo>
                  <a:lnTo>
                    <a:pt x="1558778" y="1199551"/>
                  </a:lnTo>
                  <a:lnTo>
                    <a:pt x="1607870" y="1185021"/>
                  </a:lnTo>
                  <a:lnTo>
                    <a:pt x="1653381" y="1166971"/>
                  </a:lnTo>
                  <a:lnTo>
                    <a:pt x="1694738" y="1145682"/>
                  </a:lnTo>
                  <a:lnTo>
                    <a:pt x="1731371" y="1121436"/>
                  </a:lnTo>
                  <a:lnTo>
                    <a:pt x="1755057" y="1101089"/>
                  </a:lnTo>
                  <a:close/>
                </a:path>
                <a:path w="2743200" h="1219200">
                  <a:moveTo>
                    <a:pt x="669289" y="110489"/>
                  </a:moveTo>
                  <a:lnTo>
                    <a:pt x="614344" y="112954"/>
                  </a:lnTo>
                  <a:lnTo>
                    <a:pt x="560228" y="120104"/>
                  </a:lnTo>
                  <a:lnTo>
                    <a:pt x="507724" y="131575"/>
                  </a:lnTo>
                  <a:lnTo>
                    <a:pt x="457617" y="147004"/>
                  </a:lnTo>
                  <a:lnTo>
                    <a:pt x="410691" y="166027"/>
                  </a:lnTo>
                  <a:lnTo>
                    <a:pt x="367729" y="188278"/>
                  </a:lnTo>
                  <a:lnTo>
                    <a:pt x="329515" y="213394"/>
                  </a:lnTo>
                  <a:lnTo>
                    <a:pt x="296833" y="241011"/>
                  </a:lnTo>
                  <a:lnTo>
                    <a:pt x="270467" y="270764"/>
                  </a:lnTo>
                  <a:lnTo>
                    <a:pt x="239819" y="335224"/>
                  </a:lnTo>
                  <a:lnTo>
                    <a:pt x="237103" y="369202"/>
                  </a:lnTo>
                  <a:lnTo>
                    <a:pt x="243839" y="403860"/>
                  </a:lnTo>
                  <a:lnTo>
                    <a:pt x="187145" y="411742"/>
                  </a:lnTo>
                  <a:lnTo>
                    <a:pt x="135516" y="426179"/>
                  </a:lnTo>
                  <a:lnTo>
                    <a:pt x="90284" y="446414"/>
                  </a:lnTo>
                  <a:lnTo>
                    <a:pt x="52784" y="471692"/>
                  </a:lnTo>
                  <a:lnTo>
                    <a:pt x="24348" y="501257"/>
                  </a:lnTo>
                  <a:lnTo>
                    <a:pt x="0" y="570229"/>
                  </a:lnTo>
                  <a:lnTo>
                    <a:pt x="8889" y="614977"/>
                  </a:lnTo>
                  <a:lnTo>
                    <a:pt x="34925" y="654843"/>
                  </a:lnTo>
                  <a:lnTo>
                    <a:pt x="77152" y="688280"/>
                  </a:lnTo>
                  <a:lnTo>
                    <a:pt x="134620" y="713739"/>
                  </a:lnTo>
                  <a:lnTo>
                    <a:pt x="103286" y="738901"/>
                  </a:lnTo>
                  <a:lnTo>
                    <a:pt x="80168" y="766444"/>
                  </a:lnTo>
                  <a:lnTo>
                    <a:pt x="65861" y="795893"/>
                  </a:lnTo>
                  <a:lnTo>
                    <a:pt x="60960" y="826770"/>
                  </a:lnTo>
                  <a:lnTo>
                    <a:pt x="65779" y="860541"/>
                  </a:lnTo>
                  <a:lnTo>
                    <a:pt x="104291" y="920286"/>
                  </a:lnTo>
                  <a:lnTo>
                    <a:pt x="137953" y="945038"/>
                  </a:lnTo>
                  <a:lnTo>
                    <a:pt x="181200" y="965564"/>
                  </a:lnTo>
                  <a:lnTo>
                    <a:pt x="234017" y="981253"/>
                  </a:lnTo>
                  <a:lnTo>
                    <a:pt x="296388" y="991495"/>
                  </a:lnTo>
                  <a:lnTo>
                    <a:pt x="368300" y="995680"/>
                  </a:lnTo>
                  <a:lnTo>
                    <a:pt x="399403" y="1025236"/>
                  </a:lnTo>
                  <a:lnTo>
                    <a:pt x="435660" y="1051981"/>
                  </a:lnTo>
                  <a:lnTo>
                    <a:pt x="476579" y="1075737"/>
                  </a:lnTo>
                  <a:lnTo>
                    <a:pt x="521668" y="1096325"/>
                  </a:lnTo>
                  <a:lnTo>
                    <a:pt x="570437" y="1113568"/>
                  </a:lnTo>
                  <a:lnTo>
                    <a:pt x="622394" y="1127289"/>
                  </a:lnTo>
                  <a:lnTo>
                    <a:pt x="677047" y="1137310"/>
                  </a:lnTo>
                  <a:lnTo>
                    <a:pt x="733906" y="1143452"/>
                  </a:lnTo>
                  <a:lnTo>
                    <a:pt x="792479" y="1145539"/>
                  </a:lnTo>
                  <a:lnTo>
                    <a:pt x="869587" y="1144543"/>
                  </a:lnTo>
                  <a:lnTo>
                    <a:pt x="922279" y="1141615"/>
                  </a:lnTo>
                  <a:lnTo>
                    <a:pt x="979921" y="1130314"/>
                  </a:lnTo>
                  <a:lnTo>
                    <a:pt x="1016414" y="1112349"/>
                  </a:lnTo>
                  <a:lnTo>
                    <a:pt x="1042670" y="1101089"/>
                  </a:lnTo>
                  <a:lnTo>
                    <a:pt x="1755057" y="1101089"/>
                  </a:lnTo>
                  <a:lnTo>
                    <a:pt x="1762709" y="1094516"/>
                  </a:lnTo>
                  <a:lnTo>
                    <a:pt x="1788179" y="1065203"/>
                  </a:lnTo>
                  <a:lnTo>
                    <a:pt x="1807209" y="1033780"/>
                  </a:lnTo>
                  <a:lnTo>
                    <a:pt x="2197257" y="1033780"/>
                  </a:lnTo>
                  <a:lnTo>
                    <a:pt x="2261393" y="1003776"/>
                  </a:lnTo>
                  <a:lnTo>
                    <a:pt x="2297958" y="978093"/>
                  </a:lnTo>
                  <a:lnTo>
                    <a:pt x="2327710" y="949148"/>
                  </a:lnTo>
                  <a:lnTo>
                    <a:pt x="2349896" y="917376"/>
                  </a:lnTo>
                  <a:lnTo>
                    <a:pt x="2368550" y="847089"/>
                  </a:lnTo>
                  <a:lnTo>
                    <a:pt x="2424507" y="839740"/>
                  </a:lnTo>
                  <a:lnTo>
                    <a:pt x="2477716" y="828287"/>
                  </a:lnTo>
                  <a:lnTo>
                    <a:pt x="2527633" y="813031"/>
                  </a:lnTo>
                  <a:lnTo>
                    <a:pt x="2573715" y="794278"/>
                  </a:lnTo>
                  <a:lnTo>
                    <a:pt x="2615417" y="772330"/>
                  </a:lnTo>
                  <a:lnTo>
                    <a:pt x="2652196" y="747491"/>
                  </a:lnTo>
                  <a:lnTo>
                    <a:pt x="2683507" y="720065"/>
                  </a:lnTo>
                  <a:lnTo>
                    <a:pt x="2708806" y="690354"/>
                  </a:lnTo>
                  <a:lnTo>
                    <a:pt x="2739197" y="625293"/>
                  </a:lnTo>
                  <a:lnTo>
                    <a:pt x="2743200" y="590550"/>
                  </a:lnTo>
                  <a:lnTo>
                    <a:pt x="2736314" y="548064"/>
                  </a:lnTo>
                  <a:lnTo>
                    <a:pt x="2716688" y="506888"/>
                  </a:lnTo>
                  <a:lnTo>
                    <a:pt x="2685871" y="467856"/>
                  </a:lnTo>
                  <a:lnTo>
                    <a:pt x="2645409" y="431800"/>
                  </a:lnTo>
                  <a:lnTo>
                    <a:pt x="2658883" y="412313"/>
                  </a:lnTo>
                  <a:lnTo>
                    <a:pt x="2667476" y="392112"/>
                  </a:lnTo>
                  <a:lnTo>
                    <a:pt x="2672020" y="371435"/>
                  </a:lnTo>
                  <a:lnTo>
                    <a:pt x="2673350" y="350520"/>
                  </a:lnTo>
                  <a:lnTo>
                    <a:pt x="2667229" y="311686"/>
                  </a:lnTo>
                  <a:lnTo>
                    <a:pt x="2649579" y="275141"/>
                  </a:lnTo>
                  <a:lnTo>
                    <a:pt x="2621465" y="241618"/>
                  </a:lnTo>
                  <a:lnTo>
                    <a:pt x="2583953" y="211849"/>
                  </a:lnTo>
                  <a:lnTo>
                    <a:pt x="2538111" y="186567"/>
                  </a:lnTo>
                  <a:lnTo>
                    <a:pt x="2485004" y="166506"/>
                  </a:lnTo>
                  <a:lnTo>
                    <a:pt x="2425700" y="152400"/>
                  </a:lnTo>
                  <a:lnTo>
                    <a:pt x="2422840" y="146050"/>
                  </a:lnTo>
                  <a:lnTo>
                    <a:pt x="883920" y="146050"/>
                  </a:lnTo>
                  <a:lnTo>
                    <a:pt x="834132" y="131206"/>
                  </a:lnTo>
                  <a:lnTo>
                    <a:pt x="780891" y="119697"/>
                  </a:lnTo>
                  <a:lnTo>
                    <a:pt x="725507" y="112474"/>
                  </a:lnTo>
                  <a:lnTo>
                    <a:pt x="669289" y="110489"/>
                  </a:lnTo>
                  <a:close/>
                </a:path>
                <a:path w="2743200" h="1219200">
                  <a:moveTo>
                    <a:pt x="2197257" y="1033780"/>
                  </a:moveTo>
                  <a:lnTo>
                    <a:pt x="1807209" y="1033780"/>
                  </a:lnTo>
                  <a:lnTo>
                    <a:pt x="1852592" y="1048246"/>
                  </a:lnTo>
                  <a:lnTo>
                    <a:pt x="1900713" y="1059021"/>
                  </a:lnTo>
                  <a:lnTo>
                    <a:pt x="1950977" y="1065748"/>
                  </a:lnTo>
                  <a:lnTo>
                    <a:pt x="2002790" y="1068070"/>
                  </a:lnTo>
                  <a:lnTo>
                    <a:pt x="2062134" y="1065203"/>
                  </a:lnTo>
                  <a:lnTo>
                    <a:pt x="2118370" y="1056914"/>
                  </a:lnTo>
                  <a:lnTo>
                    <a:pt x="2170845" y="1043621"/>
                  </a:lnTo>
                  <a:lnTo>
                    <a:pt x="2197257" y="1033780"/>
                  </a:lnTo>
                  <a:close/>
                </a:path>
                <a:path w="2743200" h="1219200">
                  <a:moveTo>
                    <a:pt x="1184909" y="36829"/>
                  </a:moveTo>
                  <a:lnTo>
                    <a:pt x="1131914" y="39281"/>
                  </a:lnTo>
                  <a:lnTo>
                    <a:pt x="1081140" y="46486"/>
                  </a:lnTo>
                  <a:lnTo>
                    <a:pt x="1033254" y="58223"/>
                  </a:lnTo>
                  <a:lnTo>
                    <a:pt x="988922" y="74270"/>
                  </a:lnTo>
                  <a:lnTo>
                    <a:pt x="948812" y="94405"/>
                  </a:lnTo>
                  <a:lnTo>
                    <a:pt x="913589" y="118406"/>
                  </a:lnTo>
                  <a:lnTo>
                    <a:pt x="883920" y="146050"/>
                  </a:lnTo>
                  <a:lnTo>
                    <a:pt x="2422840" y="146050"/>
                  </a:lnTo>
                  <a:lnTo>
                    <a:pt x="2411256" y="120327"/>
                  </a:lnTo>
                  <a:lnTo>
                    <a:pt x="2391736" y="95250"/>
                  </a:lnTo>
                  <a:lnTo>
                    <a:pt x="1422400" y="95250"/>
                  </a:lnTo>
                  <a:lnTo>
                    <a:pt x="1381973" y="75275"/>
                  </a:lnTo>
                  <a:lnTo>
                    <a:pt x="1336426" y="59507"/>
                  </a:lnTo>
                  <a:lnTo>
                    <a:pt x="1287343" y="47884"/>
                  </a:lnTo>
                  <a:lnTo>
                    <a:pt x="1236309" y="40345"/>
                  </a:lnTo>
                  <a:lnTo>
                    <a:pt x="1184909" y="36829"/>
                  </a:lnTo>
                  <a:close/>
                </a:path>
                <a:path w="2743200" h="1219200">
                  <a:moveTo>
                    <a:pt x="1670050" y="0"/>
                  </a:moveTo>
                  <a:lnTo>
                    <a:pt x="1618279" y="2910"/>
                  </a:lnTo>
                  <a:lnTo>
                    <a:pt x="1569155" y="11429"/>
                  </a:lnTo>
                  <a:lnTo>
                    <a:pt x="1523841" y="25241"/>
                  </a:lnTo>
                  <a:lnTo>
                    <a:pt x="1483501" y="44026"/>
                  </a:lnTo>
                  <a:lnTo>
                    <a:pt x="1449299" y="67468"/>
                  </a:lnTo>
                  <a:lnTo>
                    <a:pt x="1422400" y="95250"/>
                  </a:lnTo>
                  <a:lnTo>
                    <a:pt x="2391736" y="95250"/>
                  </a:lnTo>
                  <a:lnTo>
                    <a:pt x="2388492" y="91082"/>
                  </a:lnTo>
                  <a:lnTo>
                    <a:pt x="2358258" y="65112"/>
                  </a:lnTo>
                  <a:lnTo>
                    <a:pt x="2357691" y="64770"/>
                  </a:lnTo>
                  <a:lnTo>
                    <a:pt x="1887220" y="64770"/>
                  </a:lnTo>
                  <a:lnTo>
                    <a:pt x="1853417" y="42915"/>
                  </a:lnTo>
                  <a:lnTo>
                    <a:pt x="1813702" y="24963"/>
                  </a:lnTo>
                  <a:lnTo>
                    <a:pt x="1769170" y="11460"/>
                  </a:lnTo>
                  <a:lnTo>
                    <a:pt x="1720921" y="2956"/>
                  </a:lnTo>
                  <a:lnTo>
                    <a:pt x="1670050" y="0"/>
                  </a:lnTo>
                  <a:close/>
                </a:path>
                <a:path w="2743200" h="1219200">
                  <a:moveTo>
                    <a:pt x="2124709" y="0"/>
                  </a:moveTo>
                  <a:lnTo>
                    <a:pt x="2070628" y="2834"/>
                  </a:lnTo>
                  <a:lnTo>
                    <a:pt x="2018802" y="11094"/>
                  </a:lnTo>
                  <a:lnTo>
                    <a:pt x="1970267" y="24414"/>
                  </a:lnTo>
                  <a:lnTo>
                    <a:pt x="1926061" y="42428"/>
                  </a:lnTo>
                  <a:lnTo>
                    <a:pt x="1887220" y="64770"/>
                  </a:lnTo>
                  <a:lnTo>
                    <a:pt x="2357691" y="64770"/>
                  </a:lnTo>
                  <a:lnTo>
                    <a:pt x="2321401" y="42862"/>
                  </a:lnTo>
                  <a:lnTo>
                    <a:pt x="2278769" y="24779"/>
                  </a:lnTo>
                  <a:lnTo>
                    <a:pt x="2231211" y="11310"/>
                  </a:lnTo>
                  <a:lnTo>
                    <a:pt x="2179575" y="2902"/>
                  </a:lnTo>
                  <a:lnTo>
                    <a:pt x="21247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10200" y="2667000"/>
              <a:ext cx="2743200" cy="1219200"/>
            </a:xfrm>
            <a:custGeom>
              <a:avLst/>
              <a:gdLst/>
              <a:ahLst/>
              <a:cxnLst/>
              <a:rect l="l" t="t" r="r" b="b"/>
              <a:pathLst>
                <a:path w="2743200" h="1219200">
                  <a:moveTo>
                    <a:pt x="243839" y="403860"/>
                  </a:moveTo>
                  <a:lnTo>
                    <a:pt x="237103" y="369202"/>
                  </a:lnTo>
                  <a:lnTo>
                    <a:pt x="239819" y="335224"/>
                  </a:lnTo>
                  <a:lnTo>
                    <a:pt x="251201" y="302290"/>
                  </a:lnTo>
                  <a:lnTo>
                    <a:pt x="296833" y="241011"/>
                  </a:lnTo>
                  <a:lnTo>
                    <a:pt x="329515" y="213394"/>
                  </a:lnTo>
                  <a:lnTo>
                    <a:pt x="367729" y="188278"/>
                  </a:lnTo>
                  <a:lnTo>
                    <a:pt x="410691" y="166027"/>
                  </a:lnTo>
                  <a:lnTo>
                    <a:pt x="457617" y="147004"/>
                  </a:lnTo>
                  <a:lnTo>
                    <a:pt x="507724" y="131575"/>
                  </a:lnTo>
                  <a:lnTo>
                    <a:pt x="560228" y="120104"/>
                  </a:lnTo>
                  <a:lnTo>
                    <a:pt x="614344" y="112954"/>
                  </a:lnTo>
                  <a:lnTo>
                    <a:pt x="669289" y="110489"/>
                  </a:lnTo>
                  <a:lnTo>
                    <a:pt x="725507" y="112474"/>
                  </a:lnTo>
                  <a:lnTo>
                    <a:pt x="780891" y="119697"/>
                  </a:lnTo>
                  <a:lnTo>
                    <a:pt x="834132" y="131206"/>
                  </a:lnTo>
                  <a:lnTo>
                    <a:pt x="883920" y="146050"/>
                  </a:lnTo>
                  <a:lnTo>
                    <a:pt x="913589" y="118406"/>
                  </a:lnTo>
                  <a:lnTo>
                    <a:pt x="948812" y="94405"/>
                  </a:lnTo>
                  <a:lnTo>
                    <a:pt x="988922" y="74270"/>
                  </a:lnTo>
                  <a:lnTo>
                    <a:pt x="1033254" y="58223"/>
                  </a:lnTo>
                  <a:lnTo>
                    <a:pt x="1081140" y="46486"/>
                  </a:lnTo>
                  <a:lnTo>
                    <a:pt x="1131914" y="39281"/>
                  </a:lnTo>
                  <a:lnTo>
                    <a:pt x="1184909" y="36829"/>
                  </a:lnTo>
                  <a:lnTo>
                    <a:pt x="1236309" y="40345"/>
                  </a:lnTo>
                  <a:lnTo>
                    <a:pt x="1287343" y="47884"/>
                  </a:lnTo>
                  <a:lnTo>
                    <a:pt x="1336426" y="59507"/>
                  </a:lnTo>
                  <a:lnTo>
                    <a:pt x="1381973" y="75275"/>
                  </a:lnTo>
                  <a:lnTo>
                    <a:pt x="1422400" y="95250"/>
                  </a:lnTo>
                  <a:lnTo>
                    <a:pt x="1449299" y="67468"/>
                  </a:lnTo>
                  <a:lnTo>
                    <a:pt x="1483501" y="44026"/>
                  </a:lnTo>
                  <a:lnTo>
                    <a:pt x="1523841" y="25241"/>
                  </a:lnTo>
                  <a:lnTo>
                    <a:pt x="1569155" y="11429"/>
                  </a:lnTo>
                  <a:lnTo>
                    <a:pt x="1618279" y="2910"/>
                  </a:lnTo>
                  <a:lnTo>
                    <a:pt x="1670050" y="0"/>
                  </a:lnTo>
                  <a:lnTo>
                    <a:pt x="1720921" y="2956"/>
                  </a:lnTo>
                  <a:lnTo>
                    <a:pt x="1769170" y="11460"/>
                  </a:lnTo>
                  <a:lnTo>
                    <a:pt x="1813702" y="24963"/>
                  </a:lnTo>
                  <a:lnTo>
                    <a:pt x="1853417" y="42915"/>
                  </a:lnTo>
                  <a:lnTo>
                    <a:pt x="1887220" y="64770"/>
                  </a:lnTo>
                  <a:lnTo>
                    <a:pt x="1926061" y="42428"/>
                  </a:lnTo>
                  <a:lnTo>
                    <a:pt x="1970267" y="24414"/>
                  </a:lnTo>
                  <a:lnTo>
                    <a:pt x="2018802" y="11094"/>
                  </a:lnTo>
                  <a:lnTo>
                    <a:pt x="2070628" y="2834"/>
                  </a:lnTo>
                  <a:lnTo>
                    <a:pt x="2124709" y="0"/>
                  </a:lnTo>
                  <a:lnTo>
                    <a:pt x="2179575" y="2902"/>
                  </a:lnTo>
                  <a:lnTo>
                    <a:pt x="2231211" y="11310"/>
                  </a:lnTo>
                  <a:lnTo>
                    <a:pt x="2278769" y="24779"/>
                  </a:lnTo>
                  <a:lnTo>
                    <a:pt x="2321401" y="42862"/>
                  </a:lnTo>
                  <a:lnTo>
                    <a:pt x="2358258" y="65112"/>
                  </a:lnTo>
                  <a:lnTo>
                    <a:pt x="2388492" y="91082"/>
                  </a:lnTo>
                  <a:lnTo>
                    <a:pt x="2425700" y="152400"/>
                  </a:lnTo>
                  <a:lnTo>
                    <a:pt x="2485004" y="166506"/>
                  </a:lnTo>
                  <a:lnTo>
                    <a:pt x="2538111" y="186567"/>
                  </a:lnTo>
                  <a:lnTo>
                    <a:pt x="2583953" y="211849"/>
                  </a:lnTo>
                  <a:lnTo>
                    <a:pt x="2621465" y="241618"/>
                  </a:lnTo>
                  <a:lnTo>
                    <a:pt x="2649579" y="275141"/>
                  </a:lnTo>
                  <a:lnTo>
                    <a:pt x="2667229" y="311686"/>
                  </a:lnTo>
                  <a:lnTo>
                    <a:pt x="2673350" y="350520"/>
                  </a:lnTo>
                  <a:lnTo>
                    <a:pt x="2672020" y="371435"/>
                  </a:lnTo>
                  <a:lnTo>
                    <a:pt x="2667476" y="392112"/>
                  </a:lnTo>
                  <a:lnTo>
                    <a:pt x="2658883" y="412313"/>
                  </a:lnTo>
                  <a:lnTo>
                    <a:pt x="2645409" y="431800"/>
                  </a:lnTo>
                  <a:lnTo>
                    <a:pt x="2685871" y="467856"/>
                  </a:lnTo>
                  <a:lnTo>
                    <a:pt x="2716688" y="506888"/>
                  </a:lnTo>
                  <a:lnTo>
                    <a:pt x="2736314" y="548064"/>
                  </a:lnTo>
                  <a:lnTo>
                    <a:pt x="2743200" y="590550"/>
                  </a:lnTo>
                  <a:lnTo>
                    <a:pt x="2739197" y="625293"/>
                  </a:lnTo>
                  <a:lnTo>
                    <a:pt x="2708806" y="690354"/>
                  </a:lnTo>
                  <a:lnTo>
                    <a:pt x="2683507" y="720065"/>
                  </a:lnTo>
                  <a:lnTo>
                    <a:pt x="2652196" y="747491"/>
                  </a:lnTo>
                  <a:lnTo>
                    <a:pt x="2615417" y="772330"/>
                  </a:lnTo>
                  <a:lnTo>
                    <a:pt x="2573715" y="794278"/>
                  </a:lnTo>
                  <a:lnTo>
                    <a:pt x="2527633" y="813031"/>
                  </a:lnTo>
                  <a:lnTo>
                    <a:pt x="2477716" y="828287"/>
                  </a:lnTo>
                  <a:lnTo>
                    <a:pt x="2424507" y="839740"/>
                  </a:lnTo>
                  <a:lnTo>
                    <a:pt x="2368550" y="847089"/>
                  </a:lnTo>
                  <a:lnTo>
                    <a:pt x="2363760" y="883212"/>
                  </a:lnTo>
                  <a:lnTo>
                    <a:pt x="2327710" y="949148"/>
                  </a:lnTo>
                  <a:lnTo>
                    <a:pt x="2297958" y="978093"/>
                  </a:lnTo>
                  <a:lnTo>
                    <a:pt x="2261393" y="1003776"/>
                  </a:lnTo>
                  <a:lnTo>
                    <a:pt x="2218771" y="1025763"/>
                  </a:lnTo>
                  <a:lnTo>
                    <a:pt x="2170845" y="1043621"/>
                  </a:lnTo>
                  <a:lnTo>
                    <a:pt x="2118370" y="1056914"/>
                  </a:lnTo>
                  <a:lnTo>
                    <a:pt x="2062100" y="1065208"/>
                  </a:lnTo>
                  <a:lnTo>
                    <a:pt x="2002790" y="1068070"/>
                  </a:lnTo>
                  <a:lnTo>
                    <a:pt x="1950977" y="1065748"/>
                  </a:lnTo>
                  <a:lnTo>
                    <a:pt x="1900713" y="1059021"/>
                  </a:lnTo>
                  <a:lnTo>
                    <a:pt x="1852592" y="1048246"/>
                  </a:lnTo>
                  <a:lnTo>
                    <a:pt x="1807209" y="1033780"/>
                  </a:lnTo>
                  <a:lnTo>
                    <a:pt x="1788179" y="1065203"/>
                  </a:lnTo>
                  <a:lnTo>
                    <a:pt x="1762709" y="1094516"/>
                  </a:lnTo>
                  <a:lnTo>
                    <a:pt x="1731371" y="1121436"/>
                  </a:lnTo>
                  <a:lnTo>
                    <a:pt x="1694738" y="1145682"/>
                  </a:lnTo>
                  <a:lnTo>
                    <a:pt x="1653381" y="1166971"/>
                  </a:lnTo>
                  <a:lnTo>
                    <a:pt x="1607870" y="1185021"/>
                  </a:lnTo>
                  <a:lnTo>
                    <a:pt x="1558778" y="1199551"/>
                  </a:lnTo>
                  <a:lnTo>
                    <a:pt x="1506677" y="1210279"/>
                  </a:lnTo>
                  <a:lnTo>
                    <a:pt x="1452137" y="1216922"/>
                  </a:lnTo>
                  <a:lnTo>
                    <a:pt x="1395729" y="1219200"/>
                  </a:lnTo>
                  <a:lnTo>
                    <a:pt x="1343315" y="1217094"/>
                  </a:lnTo>
                  <a:lnTo>
                    <a:pt x="1292165" y="1210925"/>
                  </a:lnTo>
                  <a:lnTo>
                    <a:pt x="1242831" y="1200916"/>
                  </a:lnTo>
                  <a:lnTo>
                    <a:pt x="1195863" y="1187291"/>
                  </a:lnTo>
                  <a:lnTo>
                    <a:pt x="1151813" y="1170272"/>
                  </a:lnTo>
                  <a:lnTo>
                    <a:pt x="1111230" y="1150084"/>
                  </a:lnTo>
                  <a:lnTo>
                    <a:pt x="1074665" y="1126948"/>
                  </a:lnTo>
                  <a:lnTo>
                    <a:pt x="1042670" y="1101089"/>
                  </a:lnTo>
                  <a:lnTo>
                    <a:pt x="1016414" y="1112349"/>
                  </a:lnTo>
                  <a:lnTo>
                    <a:pt x="979921" y="1130314"/>
                  </a:lnTo>
                  <a:lnTo>
                    <a:pt x="922279" y="1141615"/>
                  </a:lnTo>
                  <a:lnTo>
                    <a:pt x="869587" y="1144543"/>
                  </a:lnTo>
                  <a:lnTo>
                    <a:pt x="792479" y="1145539"/>
                  </a:lnTo>
                  <a:lnTo>
                    <a:pt x="733906" y="1143452"/>
                  </a:lnTo>
                  <a:lnTo>
                    <a:pt x="677047" y="1137310"/>
                  </a:lnTo>
                  <a:lnTo>
                    <a:pt x="622394" y="1127289"/>
                  </a:lnTo>
                  <a:lnTo>
                    <a:pt x="570437" y="1113568"/>
                  </a:lnTo>
                  <a:lnTo>
                    <a:pt x="521668" y="1096325"/>
                  </a:lnTo>
                  <a:lnTo>
                    <a:pt x="476579" y="1075737"/>
                  </a:lnTo>
                  <a:lnTo>
                    <a:pt x="435660" y="1051981"/>
                  </a:lnTo>
                  <a:lnTo>
                    <a:pt x="399403" y="1025236"/>
                  </a:lnTo>
                  <a:lnTo>
                    <a:pt x="368300" y="995680"/>
                  </a:lnTo>
                  <a:lnTo>
                    <a:pt x="296388" y="991495"/>
                  </a:lnTo>
                  <a:lnTo>
                    <a:pt x="234017" y="981253"/>
                  </a:lnTo>
                  <a:lnTo>
                    <a:pt x="181200" y="965564"/>
                  </a:lnTo>
                  <a:lnTo>
                    <a:pt x="137953" y="945038"/>
                  </a:lnTo>
                  <a:lnTo>
                    <a:pt x="104291" y="920286"/>
                  </a:lnTo>
                  <a:lnTo>
                    <a:pt x="65779" y="860541"/>
                  </a:lnTo>
                  <a:lnTo>
                    <a:pt x="60960" y="826770"/>
                  </a:lnTo>
                  <a:lnTo>
                    <a:pt x="65861" y="795893"/>
                  </a:lnTo>
                  <a:lnTo>
                    <a:pt x="80168" y="766444"/>
                  </a:lnTo>
                  <a:lnTo>
                    <a:pt x="103286" y="738901"/>
                  </a:lnTo>
                  <a:lnTo>
                    <a:pt x="134620" y="713739"/>
                  </a:lnTo>
                  <a:lnTo>
                    <a:pt x="77152" y="688280"/>
                  </a:lnTo>
                  <a:lnTo>
                    <a:pt x="34925" y="654843"/>
                  </a:lnTo>
                  <a:lnTo>
                    <a:pt x="8889" y="614977"/>
                  </a:lnTo>
                  <a:lnTo>
                    <a:pt x="0" y="570229"/>
                  </a:lnTo>
                  <a:lnTo>
                    <a:pt x="6309" y="534355"/>
                  </a:lnTo>
                  <a:lnTo>
                    <a:pt x="52784" y="471692"/>
                  </a:lnTo>
                  <a:lnTo>
                    <a:pt x="90284" y="446414"/>
                  </a:lnTo>
                  <a:lnTo>
                    <a:pt x="135516" y="426179"/>
                  </a:lnTo>
                  <a:lnTo>
                    <a:pt x="187145" y="411742"/>
                  </a:lnTo>
                  <a:lnTo>
                    <a:pt x="243839" y="403860"/>
                  </a:lnTo>
                  <a:close/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243839" y="403860"/>
                  </a:moveTo>
                  <a:lnTo>
                    <a:pt x="247213" y="414535"/>
                  </a:lnTo>
                  <a:lnTo>
                    <a:pt x="252729" y="425450"/>
                  </a:lnTo>
                  <a:lnTo>
                    <a:pt x="259199" y="436364"/>
                  </a:lnTo>
                  <a:lnTo>
                    <a:pt x="265429" y="44703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883920" y="146050"/>
                  </a:moveTo>
                  <a:lnTo>
                    <a:pt x="907276" y="155078"/>
                  </a:lnTo>
                  <a:lnTo>
                    <a:pt x="930751" y="164941"/>
                  </a:lnTo>
                  <a:lnTo>
                    <a:pt x="953035" y="175517"/>
                  </a:lnTo>
                  <a:lnTo>
                    <a:pt x="972820" y="18668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422400" y="95250"/>
                  </a:moveTo>
                  <a:lnTo>
                    <a:pt x="1415990" y="104973"/>
                  </a:lnTo>
                  <a:lnTo>
                    <a:pt x="1410176" y="114935"/>
                  </a:lnTo>
                  <a:lnTo>
                    <a:pt x="1405076" y="124896"/>
                  </a:lnTo>
                  <a:lnTo>
                    <a:pt x="1400809" y="134620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887220" y="64770"/>
                  </a:moveTo>
                  <a:lnTo>
                    <a:pt x="1874440" y="75882"/>
                  </a:lnTo>
                  <a:lnTo>
                    <a:pt x="1864042" y="87947"/>
                  </a:lnTo>
                  <a:lnTo>
                    <a:pt x="1855073" y="100488"/>
                  </a:lnTo>
                  <a:lnTo>
                    <a:pt x="1846579" y="11302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2425700" y="152400"/>
                  </a:moveTo>
                  <a:lnTo>
                    <a:pt x="2429073" y="161925"/>
                  </a:lnTo>
                  <a:lnTo>
                    <a:pt x="2433637" y="173354"/>
                  </a:lnTo>
                  <a:lnTo>
                    <a:pt x="2436772" y="183832"/>
                  </a:lnTo>
                  <a:lnTo>
                    <a:pt x="2435859" y="190500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2645409" y="431800"/>
                  </a:moveTo>
                  <a:lnTo>
                    <a:pt x="2627729" y="452973"/>
                  </a:lnTo>
                  <a:lnTo>
                    <a:pt x="2606833" y="472598"/>
                  </a:lnTo>
                  <a:lnTo>
                    <a:pt x="2582366" y="490557"/>
                  </a:lnTo>
                  <a:lnTo>
                    <a:pt x="2553970" y="50672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56441" y="3300671"/>
              <a:ext cx="235523" cy="22617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10200" y="2667000"/>
              <a:ext cx="2743200" cy="1219200"/>
            </a:xfrm>
            <a:custGeom>
              <a:avLst/>
              <a:gdLst/>
              <a:ahLst/>
              <a:cxnLst/>
              <a:rect l="l" t="t" r="r" b="b"/>
              <a:pathLst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807209" y="1033780"/>
                  </a:moveTo>
                  <a:lnTo>
                    <a:pt x="1813917" y="1019889"/>
                  </a:lnTo>
                  <a:lnTo>
                    <a:pt x="1818957" y="1006475"/>
                  </a:lnTo>
                  <a:lnTo>
                    <a:pt x="1822569" y="993060"/>
                  </a:lnTo>
                  <a:lnTo>
                    <a:pt x="1824990" y="97916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042670" y="1101089"/>
                  </a:moveTo>
                  <a:lnTo>
                    <a:pt x="1029454" y="1089421"/>
                  </a:lnTo>
                  <a:lnTo>
                    <a:pt x="1017905" y="1077277"/>
                  </a:lnTo>
                  <a:lnTo>
                    <a:pt x="1007308" y="1064656"/>
                  </a:lnTo>
                  <a:lnTo>
                    <a:pt x="996950" y="1051560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368300" y="995680"/>
                  </a:moveTo>
                  <a:lnTo>
                    <a:pt x="386357" y="993536"/>
                  </a:lnTo>
                  <a:lnTo>
                    <a:pt x="404177" y="990917"/>
                  </a:lnTo>
                  <a:lnTo>
                    <a:pt x="421520" y="987821"/>
                  </a:lnTo>
                  <a:lnTo>
                    <a:pt x="438150" y="984250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  <a:path w="2743200" h="1219200">
                  <a:moveTo>
                    <a:pt x="134620" y="713739"/>
                  </a:moveTo>
                  <a:lnTo>
                    <a:pt x="167481" y="723721"/>
                  </a:lnTo>
                  <a:lnTo>
                    <a:pt x="204152" y="731678"/>
                  </a:lnTo>
                  <a:lnTo>
                    <a:pt x="246062" y="736064"/>
                  </a:lnTo>
                  <a:lnTo>
                    <a:pt x="294639" y="735329"/>
                  </a:lnTo>
                </a:path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27700" y="3760470"/>
              <a:ext cx="457200" cy="203200"/>
            </a:xfrm>
            <a:custGeom>
              <a:avLst/>
              <a:gdLst/>
              <a:ahLst/>
              <a:cxnLst/>
              <a:rect l="l" t="t" r="r" b="b"/>
              <a:pathLst>
                <a:path w="457200" h="203200">
                  <a:moveTo>
                    <a:pt x="228600" y="0"/>
                  </a:moveTo>
                  <a:lnTo>
                    <a:pt x="166687" y="3557"/>
                  </a:lnTo>
                  <a:lnTo>
                    <a:pt x="111759" y="13640"/>
                  </a:lnTo>
                  <a:lnTo>
                    <a:pt x="65722" y="29368"/>
                  </a:lnTo>
                  <a:lnTo>
                    <a:pt x="30479" y="49859"/>
                  </a:lnTo>
                  <a:lnTo>
                    <a:pt x="0" y="101599"/>
                  </a:lnTo>
                  <a:lnTo>
                    <a:pt x="7937" y="128969"/>
                  </a:lnTo>
                  <a:lnTo>
                    <a:pt x="65722" y="173831"/>
                  </a:lnTo>
                  <a:lnTo>
                    <a:pt x="111760" y="189559"/>
                  </a:lnTo>
                  <a:lnTo>
                    <a:pt x="166687" y="199642"/>
                  </a:lnTo>
                  <a:lnTo>
                    <a:pt x="228600" y="203199"/>
                  </a:lnTo>
                  <a:lnTo>
                    <a:pt x="290512" y="199642"/>
                  </a:lnTo>
                  <a:lnTo>
                    <a:pt x="345440" y="189559"/>
                  </a:lnTo>
                  <a:lnTo>
                    <a:pt x="391477" y="173831"/>
                  </a:lnTo>
                  <a:lnTo>
                    <a:pt x="426720" y="153340"/>
                  </a:lnTo>
                  <a:lnTo>
                    <a:pt x="457200" y="101599"/>
                  </a:lnTo>
                  <a:lnTo>
                    <a:pt x="449262" y="74230"/>
                  </a:lnTo>
                  <a:lnTo>
                    <a:pt x="391477" y="29368"/>
                  </a:lnTo>
                  <a:lnTo>
                    <a:pt x="345439" y="13640"/>
                  </a:lnTo>
                  <a:lnTo>
                    <a:pt x="290512" y="3557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10200" y="2667000"/>
              <a:ext cx="2743200" cy="1296670"/>
            </a:xfrm>
            <a:custGeom>
              <a:avLst/>
              <a:gdLst/>
              <a:ahLst/>
              <a:cxnLst/>
              <a:rect l="l" t="t" r="r" b="b"/>
              <a:pathLst>
                <a:path w="2743200" h="1296670">
                  <a:moveTo>
                    <a:pt x="546100" y="1093470"/>
                  </a:moveTo>
                  <a:lnTo>
                    <a:pt x="608012" y="1097027"/>
                  </a:lnTo>
                  <a:lnTo>
                    <a:pt x="662939" y="1107110"/>
                  </a:lnTo>
                  <a:lnTo>
                    <a:pt x="708977" y="1122838"/>
                  </a:lnTo>
                  <a:lnTo>
                    <a:pt x="744219" y="1143329"/>
                  </a:lnTo>
                  <a:lnTo>
                    <a:pt x="774700" y="1195070"/>
                  </a:lnTo>
                  <a:lnTo>
                    <a:pt x="766762" y="1222439"/>
                  </a:lnTo>
                  <a:lnTo>
                    <a:pt x="708977" y="1267301"/>
                  </a:lnTo>
                  <a:lnTo>
                    <a:pt x="662940" y="1283029"/>
                  </a:lnTo>
                  <a:lnTo>
                    <a:pt x="608012" y="1293112"/>
                  </a:lnTo>
                  <a:lnTo>
                    <a:pt x="546100" y="1296670"/>
                  </a:lnTo>
                  <a:lnTo>
                    <a:pt x="484187" y="1293112"/>
                  </a:lnTo>
                  <a:lnTo>
                    <a:pt x="429260" y="1283029"/>
                  </a:lnTo>
                  <a:lnTo>
                    <a:pt x="383222" y="1267301"/>
                  </a:lnTo>
                  <a:lnTo>
                    <a:pt x="347980" y="1246810"/>
                  </a:lnTo>
                  <a:lnTo>
                    <a:pt x="317500" y="1195070"/>
                  </a:lnTo>
                  <a:lnTo>
                    <a:pt x="325437" y="1167700"/>
                  </a:lnTo>
                  <a:lnTo>
                    <a:pt x="383222" y="1122838"/>
                  </a:lnTo>
                  <a:lnTo>
                    <a:pt x="429259" y="1107110"/>
                  </a:lnTo>
                  <a:lnTo>
                    <a:pt x="484187" y="1097027"/>
                  </a:lnTo>
                  <a:lnTo>
                    <a:pt x="546100" y="1093470"/>
                  </a:lnTo>
                  <a:close/>
                </a:path>
                <a:path w="2743200" h="1296670">
                  <a:moveTo>
                    <a:pt x="0" y="0"/>
                  </a:moveTo>
                  <a:lnTo>
                    <a:pt x="0" y="0"/>
                  </a:lnTo>
                </a:path>
                <a:path w="2743200" h="129667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86730" y="3949700"/>
              <a:ext cx="303530" cy="134620"/>
            </a:xfrm>
            <a:custGeom>
              <a:avLst/>
              <a:gdLst/>
              <a:ahLst/>
              <a:cxnLst/>
              <a:rect l="l" t="t" r="r" b="b"/>
              <a:pathLst>
                <a:path w="303529" h="134620">
                  <a:moveTo>
                    <a:pt x="151130" y="0"/>
                  </a:moveTo>
                  <a:lnTo>
                    <a:pt x="91082" y="5159"/>
                  </a:lnTo>
                  <a:lnTo>
                    <a:pt x="43179" y="19367"/>
                  </a:lnTo>
                  <a:lnTo>
                    <a:pt x="11469" y="40719"/>
                  </a:lnTo>
                  <a:lnTo>
                    <a:pt x="0" y="67310"/>
                  </a:lnTo>
                  <a:lnTo>
                    <a:pt x="11469" y="93900"/>
                  </a:lnTo>
                  <a:lnTo>
                    <a:pt x="43180" y="115252"/>
                  </a:lnTo>
                  <a:lnTo>
                    <a:pt x="91082" y="129460"/>
                  </a:lnTo>
                  <a:lnTo>
                    <a:pt x="151130" y="134619"/>
                  </a:lnTo>
                  <a:lnTo>
                    <a:pt x="211375" y="129460"/>
                  </a:lnTo>
                  <a:lnTo>
                    <a:pt x="259715" y="115252"/>
                  </a:lnTo>
                  <a:lnTo>
                    <a:pt x="291861" y="93900"/>
                  </a:lnTo>
                  <a:lnTo>
                    <a:pt x="303530" y="67310"/>
                  </a:lnTo>
                  <a:lnTo>
                    <a:pt x="291861" y="40719"/>
                  </a:lnTo>
                  <a:lnTo>
                    <a:pt x="259714" y="19367"/>
                  </a:lnTo>
                  <a:lnTo>
                    <a:pt x="211375" y="5159"/>
                  </a:lnTo>
                  <a:lnTo>
                    <a:pt x="1511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10200" y="2667000"/>
              <a:ext cx="2743200" cy="1417320"/>
            </a:xfrm>
            <a:custGeom>
              <a:avLst/>
              <a:gdLst/>
              <a:ahLst/>
              <a:cxnLst/>
              <a:rect l="l" t="t" r="r" b="b"/>
              <a:pathLst>
                <a:path w="2743200" h="1417320">
                  <a:moveTo>
                    <a:pt x="327660" y="1282700"/>
                  </a:moveTo>
                  <a:lnTo>
                    <a:pt x="387905" y="1287859"/>
                  </a:lnTo>
                  <a:lnTo>
                    <a:pt x="436244" y="1302067"/>
                  </a:lnTo>
                  <a:lnTo>
                    <a:pt x="468391" y="1323419"/>
                  </a:lnTo>
                  <a:lnTo>
                    <a:pt x="480060" y="1350010"/>
                  </a:lnTo>
                  <a:lnTo>
                    <a:pt x="468391" y="1376600"/>
                  </a:lnTo>
                  <a:lnTo>
                    <a:pt x="436245" y="1397952"/>
                  </a:lnTo>
                  <a:lnTo>
                    <a:pt x="387905" y="1412160"/>
                  </a:lnTo>
                  <a:lnTo>
                    <a:pt x="327660" y="1417320"/>
                  </a:lnTo>
                  <a:lnTo>
                    <a:pt x="267612" y="1412160"/>
                  </a:lnTo>
                  <a:lnTo>
                    <a:pt x="219709" y="1397952"/>
                  </a:lnTo>
                  <a:lnTo>
                    <a:pt x="187999" y="1376600"/>
                  </a:lnTo>
                  <a:lnTo>
                    <a:pt x="176529" y="1350010"/>
                  </a:lnTo>
                  <a:lnTo>
                    <a:pt x="187999" y="1323419"/>
                  </a:lnTo>
                  <a:lnTo>
                    <a:pt x="219709" y="1302067"/>
                  </a:lnTo>
                  <a:lnTo>
                    <a:pt x="267612" y="1287859"/>
                  </a:lnTo>
                  <a:lnTo>
                    <a:pt x="327660" y="1282700"/>
                  </a:lnTo>
                  <a:close/>
                </a:path>
                <a:path w="2743200" h="1417320">
                  <a:moveTo>
                    <a:pt x="0" y="0"/>
                  </a:moveTo>
                  <a:lnTo>
                    <a:pt x="0" y="0"/>
                  </a:lnTo>
                </a:path>
                <a:path w="2743200" h="141732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9991" y="4077911"/>
              <a:ext cx="202048" cy="1042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10200" y="2667000"/>
              <a:ext cx="2743200" cy="1219200"/>
            </a:xfrm>
            <a:custGeom>
              <a:avLst/>
              <a:gdLst/>
              <a:ahLst/>
              <a:cxnLst/>
              <a:rect l="l" t="t" r="r" b="b"/>
              <a:pathLst>
                <a:path w="2743200" h="1219200">
                  <a:moveTo>
                    <a:pt x="0" y="0"/>
                  </a:moveTo>
                  <a:lnTo>
                    <a:pt x="0" y="0"/>
                  </a:lnTo>
                </a:path>
                <a:path w="2743200" h="1219200">
                  <a:moveTo>
                    <a:pt x="2743200" y="1219200"/>
                  </a:moveTo>
                  <a:lnTo>
                    <a:pt x="2743200" y="12192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867400" y="3276600"/>
            <a:ext cx="2133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0" marR="5080" indent="-23495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YES</a:t>
            </a:r>
            <a:r>
              <a:rPr sz="3200" b="1" i="1" spc="-10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3200" b="1" i="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/ </a:t>
            </a:r>
            <a:r>
              <a:rPr sz="3200" b="1" i="1" dirty="0">
                <a:latin typeface="DejaVu Sans"/>
                <a:cs typeface="DejaVu Sans"/>
              </a:rPr>
              <a:t> </a:t>
            </a:r>
            <a:r>
              <a:rPr sz="3200" b="1" i="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NO</a:t>
            </a:r>
            <a:endParaRPr sz="3200">
              <a:latin typeface="DejaVu Sans"/>
              <a:cs typeface="DejaVu San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33400" y="4037329"/>
            <a:ext cx="8229600" cy="2590800"/>
            <a:chOff x="533400" y="4037329"/>
            <a:chExt cx="8229600" cy="2590800"/>
          </a:xfrm>
        </p:grpSpPr>
        <p:sp>
          <p:nvSpPr>
            <p:cNvPr id="32" name="object 32"/>
            <p:cNvSpPr/>
            <p:nvPr/>
          </p:nvSpPr>
          <p:spPr>
            <a:xfrm>
              <a:off x="533400" y="4037329"/>
              <a:ext cx="3200400" cy="2514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334000" y="4113529"/>
              <a:ext cx="3429000" cy="25146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124200" y="5181600"/>
            <a:ext cx="381000" cy="412750"/>
          </a:xfrm>
          <a:custGeom>
            <a:avLst/>
            <a:gdLst/>
            <a:ahLst/>
            <a:cxnLst/>
            <a:rect l="l" t="t" r="r" b="b"/>
            <a:pathLst>
              <a:path w="381000" h="412750">
                <a:moveTo>
                  <a:pt x="381000" y="0"/>
                </a:moveTo>
                <a:lnTo>
                  <a:pt x="0" y="0"/>
                </a:lnTo>
                <a:lnTo>
                  <a:pt x="0" y="412750"/>
                </a:lnTo>
                <a:lnTo>
                  <a:pt x="381000" y="412750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31900" y="2052320"/>
          <a:ext cx="362585" cy="38963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FC3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AC1E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FC3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3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C1E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3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FC3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9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C1E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2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FC3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6400" y="2393950"/>
            <a:ext cx="63677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latin typeface="Tahoma"/>
                <a:cs typeface="Tahoma"/>
              </a:rPr>
              <a:t>1 </a:t>
            </a:r>
            <a:r>
              <a:rPr sz="4400" spc="-5" dirty="0">
                <a:latin typeface="Tahoma"/>
                <a:cs typeface="Tahoma"/>
              </a:rPr>
              <a:t>ten </a:t>
            </a:r>
            <a:r>
              <a:rPr sz="4400" dirty="0">
                <a:latin typeface="Tahoma"/>
                <a:cs typeface="Tahoma"/>
              </a:rPr>
              <a:t>is </a:t>
            </a:r>
            <a:r>
              <a:rPr sz="4400" spc="-5" dirty="0">
                <a:latin typeface="Tahoma"/>
                <a:cs typeface="Tahoma"/>
              </a:rPr>
              <a:t>10 times</a:t>
            </a:r>
            <a:r>
              <a:rPr sz="4400" spc="-60" dirty="0">
                <a:latin typeface="Tahoma"/>
                <a:cs typeface="Tahoma"/>
              </a:rPr>
              <a:t> </a:t>
            </a:r>
            <a:r>
              <a:rPr sz="4400" dirty="0">
                <a:latin typeface="Tahoma"/>
                <a:cs typeface="Tahoma"/>
              </a:rPr>
              <a:t>1  </a:t>
            </a:r>
            <a:r>
              <a:rPr sz="4400" spc="-5" dirty="0">
                <a:latin typeface="Tahoma"/>
                <a:cs typeface="Tahoma"/>
              </a:rPr>
              <a:t>one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068" y="5975349"/>
            <a:ext cx="119986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ahoma"/>
                <a:cs typeface="Tahoma"/>
              </a:rPr>
              <a:t>10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9270" y="5594350"/>
            <a:ext cx="3308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latin typeface="Tahoma"/>
                <a:cs typeface="Tahoma"/>
              </a:rPr>
              <a:t>1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533400" y="228600"/>
            <a:ext cx="7924800" cy="6899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Understanding Place Value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9676" y="1045628"/>
            <a:ext cx="8639175" cy="19685"/>
          </a:xfrm>
          <a:custGeom>
            <a:avLst/>
            <a:gdLst/>
            <a:ahLst/>
            <a:cxnLst/>
            <a:rect l="l" t="t" r="r" b="b"/>
            <a:pathLst>
              <a:path w="8639175" h="19684">
                <a:moveTo>
                  <a:pt x="8638984" y="0"/>
                </a:moveTo>
                <a:lnTo>
                  <a:pt x="0" y="0"/>
                </a:lnTo>
                <a:lnTo>
                  <a:pt x="0" y="7620"/>
                </a:lnTo>
                <a:lnTo>
                  <a:pt x="0" y="11874"/>
                </a:lnTo>
                <a:lnTo>
                  <a:pt x="0" y="19494"/>
                </a:lnTo>
                <a:lnTo>
                  <a:pt x="8638984" y="19494"/>
                </a:lnTo>
                <a:lnTo>
                  <a:pt x="8638984" y="11874"/>
                </a:lnTo>
                <a:lnTo>
                  <a:pt x="8638984" y="7620"/>
                </a:lnTo>
                <a:lnTo>
                  <a:pt x="8638984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06270" y="5441950"/>
            <a:ext cx="14128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latin typeface="Tahoma"/>
                <a:cs typeface="Tahoma"/>
              </a:rPr>
              <a:t>1,000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3470" y="5441950"/>
            <a:ext cx="2139257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ahoma"/>
                <a:cs typeface="Tahoma"/>
              </a:rPr>
              <a:t>100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08650" y="4241800"/>
            <a:ext cx="210820" cy="397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43600" y="4244340"/>
            <a:ext cx="205739" cy="397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69200" y="4241800"/>
            <a:ext cx="210820" cy="3975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708650" y="2903220"/>
          <a:ext cx="2301237" cy="21831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8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98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5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3558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986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415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FFC3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2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AC1E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  <a:lnB w="3175">
                      <a:solidFill>
                        <a:srgbClr val="AC1E1E"/>
                      </a:solidFill>
                      <a:prstDash val="solid"/>
                    </a:lnB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lnB w="3175">
                      <a:solidFill>
                        <a:srgbClr val="AC1E1E"/>
                      </a:solidFill>
                      <a:prstDash val="solid"/>
                    </a:lnB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FFC3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  <a:lnT w="3175" cap="flat" cmpd="sng" algn="ctr">
                      <a:solidFill>
                        <a:srgbClr val="AC1E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lnT w="3175" cap="flat" cmpd="sng" algn="ctr">
                      <a:solidFill>
                        <a:srgbClr val="AC1E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AC1E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32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FFC3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558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AC1E1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AC1E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1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lnB w="3175">
                      <a:solidFill>
                        <a:srgbClr val="FFC32E"/>
                      </a:solidFill>
                      <a:prstDash val="soli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lnT w="3175" cap="flat" cmpd="sng" algn="ctr">
                      <a:solidFill>
                        <a:srgbClr val="FFC3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lnR w="28575">
                      <a:solidFill>
                        <a:srgbClr val="719ECE"/>
                      </a:solidFill>
                      <a:prstDash val="solid"/>
                    </a:lnR>
                    <a:solidFill>
                      <a:srgbClr val="FFC32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719ECE"/>
                      </a:solidFill>
                      <a:prstDash val="solid"/>
                    </a:lnL>
                    <a:solidFill>
                      <a:srgbClr val="FFC3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1668779" y="2598420"/>
            <a:ext cx="2758440" cy="2640330"/>
            <a:chOff x="1668779" y="2598420"/>
            <a:chExt cx="2758440" cy="2640330"/>
          </a:xfrm>
        </p:grpSpPr>
        <p:sp>
          <p:nvSpPr>
            <p:cNvPr id="11" name="object 11"/>
            <p:cNvSpPr/>
            <p:nvPr/>
          </p:nvSpPr>
          <p:spPr>
            <a:xfrm>
              <a:off x="2127250" y="4615179"/>
              <a:ext cx="7620" cy="163830"/>
            </a:xfrm>
            <a:custGeom>
              <a:avLst/>
              <a:gdLst/>
              <a:ahLst/>
              <a:cxnLst/>
              <a:rect l="l" t="t" r="r" b="b"/>
              <a:pathLst>
                <a:path w="7619" h="163829">
                  <a:moveTo>
                    <a:pt x="7620" y="154940"/>
                  </a:moveTo>
                  <a:lnTo>
                    <a:pt x="0" y="154940"/>
                  </a:lnTo>
                  <a:lnTo>
                    <a:pt x="0" y="163830"/>
                  </a:lnTo>
                  <a:lnTo>
                    <a:pt x="7620" y="163830"/>
                  </a:lnTo>
                  <a:lnTo>
                    <a:pt x="7620" y="154940"/>
                  </a:lnTo>
                  <a:close/>
                </a:path>
                <a:path w="7619" h="163829">
                  <a:moveTo>
                    <a:pt x="7620" y="26670"/>
                  </a:moveTo>
                  <a:lnTo>
                    <a:pt x="0" y="26670"/>
                  </a:lnTo>
                  <a:lnTo>
                    <a:pt x="0" y="59690"/>
                  </a:lnTo>
                  <a:lnTo>
                    <a:pt x="0" y="97790"/>
                  </a:lnTo>
                  <a:lnTo>
                    <a:pt x="7620" y="97790"/>
                  </a:lnTo>
                  <a:lnTo>
                    <a:pt x="7620" y="59690"/>
                  </a:lnTo>
                  <a:lnTo>
                    <a:pt x="7620" y="26670"/>
                  </a:lnTo>
                  <a:close/>
                </a:path>
                <a:path w="7619" h="163829">
                  <a:moveTo>
                    <a:pt x="762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7620" y="2413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25980" y="2821939"/>
              <a:ext cx="77470" cy="83820"/>
            </a:xfrm>
            <a:custGeom>
              <a:avLst/>
              <a:gdLst/>
              <a:ahLst/>
              <a:cxnLst/>
              <a:rect l="l" t="t" r="r" b="b"/>
              <a:pathLst>
                <a:path w="77469" h="83819">
                  <a:moveTo>
                    <a:pt x="77470" y="0"/>
                  </a:moveTo>
                  <a:lnTo>
                    <a:pt x="52692" y="0"/>
                  </a:lnTo>
                  <a:lnTo>
                    <a:pt x="52692" y="24130"/>
                  </a:lnTo>
                  <a:lnTo>
                    <a:pt x="0" y="24130"/>
                  </a:lnTo>
                  <a:lnTo>
                    <a:pt x="0" y="83820"/>
                  </a:lnTo>
                  <a:lnTo>
                    <a:pt x="77470" y="83820"/>
                  </a:lnTo>
                  <a:lnTo>
                    <a:pt x="77470" y="2413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25980" y="259841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95250"/>
                  </a:moveTo>
                  <a:lnTo>
                    <a:pt x="205092" y="95250"/>
                  </a:lnTo>
                  <a:lnTo>
                    <a:pt x="205092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55850" y="2824479"/>
              <a:ext cx="210820" cy="119380"/>
            </a:xfrm>
            <a:custGeom>
              <a:avLst/>
              <a:gdLst/>
              <a:ahLst/>
              <a:cxnLst/>
              <a:rect l="l" t="t" r="r" b="b"/>
              <a:pathLst>
                <a:path w="210819" h="119380">
                  <a:moveTo>
                    <a:pt x="210820" y="0"/>
                  </a:moveTo>
                  <a:lnTo>
                    <a:pt x="0" y="0"/>
                  </a:lnTo>
                  <a:lnTo>
                    <a:pt x="0" y="21590"/>
                  </a:lnTo>
                  <a:lnTo>
                    <a:pt x="0" y="78740"/>
                  </a:lnTo>
                  <a:lnTo>
                    <a:pt x="0" y="81280"/>
                  </a:lnTo>
                  <a:lnTo>
                    <a:pt x="0" y="119380"/>
                  </a:lnTo>
                  <a:lnTo>
                    <a:pt x="210820" y="119380"/>
                  </a:lnTo>
                  <a:lnTo>
                    <a:pt x="210820" y="81280"/>
                  </a:lnTo>
                  <a:lnTo>
                    <a:pt x="210820" y="78740"/>
                  </a:lnTo>
                  <a:lnTo>
                    <a:pt x="210820" y="2159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91739" y="3048000"/>
              <a:ext cx="24130" cy="10160"/>
            </a:xfrm>
            <a:custGeom>
              <a:avLst/>
              <a:gdLst/>
              <a:ahLst/>
              <a:cxnLst/>
              <a:rect l="l" t="t" r="r" b="b"/>
              <a:pathLst>
                <a:path w="24130" h="10160">
                  <a:moveTo>
                    <a:pt x="0" y="10160"/>
                  </a:moveTo>
                  <a:lnTo>
                    <a:pt x="24130" y="10160"/>
                  </a:lnTo>
                  <a:lnTo>
                    <a:pt x="24130" y="0"/>
                  </a:lnTo>
                  <a:lnTo>
                    <a:pt x="0" y="0"/>
                  </a:lnTo>
                  <a:lnTo>
                    <a:pt x="0" y="1016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91739" y="2943860"/>
              <a:ext cx="24130" cy="72390"/>
            </a:xfrm>
            <a:custGeom>
              <a:avLst/>
              <a:gdLst/>
              <a:ahLst/>
              <a:cxnLst/>
              <a:rect l="l" t="t" r="r" b="b"/>
              <a:pathLst>
                <a:path w="24130" h="72389">
                  <a:moveTo>
                    <a:pt x="0" y="72389"/>
                  </a:moveTo>
                  <a:lnTo>
                    <a:pt x="24130" y="72389"/>
                  </a:lnTo>
                  <a:lnTo>
                    <a:pt x="24130" y="0"/>
                  </a:lnTo>
                  <a:lnTo>
                    <a:pt x="0" y="0"/>
                  </a:lnTo>
                  <a:lnTo>
                    <a:pt x="0" y="72389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55849" y="260096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19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90800" y="3096259"/>
              <a:ext cx="7620" cy="71120"/>
            </a:xfrm>
            <a:custGeom>
              <a:avLst/>
              <a:gdLst/>
              <a:ahLst/>
              <a:cxnLst/>
              <a:rect l="l" t="t" r="r" b="b"/>
              <a:pathLst>
                <a:path w="7619" h="71119">
                  <a:moveTo>
                    <a:pt x="7620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71120"/>
                  </a:lnTo>
                  <a:lnTo>
                    <a:pt x="7620" y="71120"/>
                  </a:lnTo>
                  <a:lnTo>
                    <a:pt x="7620" y="3302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90800" y="282193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24130"/>
                  </a:moveTo>
                  <a:lnTo>
                    <a:pt x="77470" y="2413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81280"/>
                  </a:lnTo>
                  <a:lnTo>
                    <a:pt x="0" y="83820"/>
                  </a:lnTo>
                  <a:lnTo>
                    <a:pt x="0" y="121920"/>
                  </a:lnTo>
                  <a:lnTo>
                    <a:pt x="135890" y="121920"/>
                  </a:lnTo>
                  <a:lnTo>
                    <a:pt x="135890" y="190500"/>
                  </a:lnTo>
                  <a:lnTo>
                    <a:pt x="160020" y="190500"/>
                  </a:lnTo>
                  <a:lnTo>
                    <a:pt x="160020" y="121920"/>
                  </a:lnTo>
                  <a:lnTo>
                    <a:pt x="160020" y="83820"/>
                  </a:lnTo>
                  <a:lnTo>
                    <a:pt x="205740" y="83820"/>
                  </a:lnTo>
                  <a:lnTo>
                    <a:pt x="205740" y="81280"/>
                  </a:lnTo>
                  <a:lnTo>
                    <a:pt x="205740" y="2413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90799" y="259842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39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5739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20657" y="3047999"/>
              <a:ext cx="160655" cy="116839"/>
            </a:xfrm>
            <a:custGeom>
              <a:avLst/>
              <a:gdLst/>
              <a:ahLst/>
              <a:cxnLst/>
              <a:rect l="l" t="t" r="r" b="b"/>
              <a:pathLst>
                <a:path w="160655" h="116839">
                  <a:moveTo>
                    <a:pt x="7632" y="48260"/>
                  </a:moveTo>
                  <a:lnTo>
                    <a:pt x="0" y="48260"/>
                  </a:lnTo>
                  <a:lnTo>
                    <a:pt x="0" y="116840"/>
                  </a:lnTo>
                  <a:lnTo>
                    <a:pt x="7632" y="116840"/>
                  </a:lnTo>
                  <a:lnTo>
                    <a:pt x="7632" y="81280"/>
                  </a:lnTo>
                  <a:lnTo>
                    <a:pt x="7632" y="48260"/>
                  </a:lnTo>
                  <a:close/>
                </a:path>
                <a:path w="160655" h="116839">
                  <a:moveTo>
                    <a:pt x="160032" y="0"/>
                  </a:moveTo>
                  <a:lnTo>
                    <a:pt x="12" y="0"/>
                  </a:lnTo>
                  <a:lnTo>
                    <a:pt x="12" y="10160"/>
                  </a:lnTo>
                  <a:lnTo>
                    <a:pt x="12" y="45720"/>
                  </a:lnTo>
                  <a:lnTo>
                    <a:pt x="160032" y="45720"/>
                  </a:lnTo>
                  <a:lnTo>
                    <a:pt x="160032" y="10160"/>
                  </a:lnTo>
                  <a:lnTo>
                    <a:pt x="160032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20670" y="282447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69">
                  <a:moveTo>
                    <a:pt x="2108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0" y="81280"/>
                  </a:lnTo>
                  <a:lnTo>
                    <a:pt x="0" y="116840"/>
                  </a:lnTo>
                  <a:lnTo>
                    <a:pt x="135890" y="116840"/>
                  </a:lnTo>
                  <a:lnTo>
                    <a:pt x="135890" y="119380"/>
                  </a:lnTo>
                  <a:lnTo>
                    <a:pt x="135890" y="191770"/>
                  </a:lnTo>
                  <a:lnTo>
                    <a:pt x="160020" y="191770"/>
                  </a:lnTo>
                  <a:lnTo>
                    <a:pt x="160020" y="119380"/>
                  </a:lnTo>
                  <a:lnTo>
                    <a:pt x="160020" y="116840"/>
                  </a:lnTo>
                  <a:lnTo>
                    <a:pt x="210820" y="116840"/>
                  </a:lnTo>
                  <a:lnTo>
                    <a:pt x="210820" y="81280"/>
                  </a:lnTo>
                  <a:lnTo>
                    <a:pt x="210820" y="787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20669" y="260096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19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55619" y="3096260"/>
              <a:ext cx="7620" cy="33020"/>
            </a:xfrm>
            <a:custGeom>
              <a:avLst/>
              <a:gdLst/>
              <a:ahLst/>
              <a:cxnLst/>
              <a:rect l="l" t="t" r="r" b="b"/>
              <a:pathLst>
                <a:path w="7619" h="33019">
                  <a:moveTo>
                    <a:pt x="0" y="33019"/>
                  </a:moveTo>
                  <a:lnTo>
                    <a:pt x="7619" y="33019"/>
                  </a:lnTo>
                  <a:lnTo>
                    <a:pt x="7619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55619" y="2821940"/>
              <a:ext cx="77470" cy="83820"/>
            </a:xfrm>
            <a:custGeom>
              <a:avLst/>
              <a:gdLst/>
              <a:ahLst/>
              <a:cxnLst/>
              <a:rect l="l" t="t" r="r" b="b"/>
              <a:pathLst>
                <a:path w="77469" h="83819">
                  <a:moveTo>
                    <a:pt x="0" y="83820"/>
                  </a:moveTo>
                  <a:lnTo>
                    <a:pt x="77469" y="83820"/>
                  </a:lnTo>
                  <a:lnTo>
                    <a:pt x="77469" y="0"/>
                  </a:lnTo>
                  <a:lnTo>
                    <a:pt x="0" y="0"/>
                  </a:lnTo>
                  <a:lnTo>
                    <a:pt x="0" y="8382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55619" y="259842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1269" y="190500"/>
                  </a:lnTo>
                  <a:lnTo>
                    <a:pt x="205740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285490" y="3047999"/>
              <a:ext cx="210820" cy="116839"/>
            </a:xfrm>
            <a:custGeom>
              <a:avLst/>
              <a:gdLst/>
              <a:ahLst/>
              <a:cxnLst/>
              <a:rect l="l" t="t" r="r" b="b"/>
              <a:pathLst>
                <a:path w="210820" h="116839">
                  <a:moveTo>
                    <a:pt x="210820" y="105410"/>
                  </a:moveTo>
                  <a:lnTo>
                    <a:pt x="7937" y="105410"/>
                  </a:lnTo>
                  <a:lnTo>
                    <a:pt x="7937" y="81280"/>
                  </a:lnTo>
                  <a:lnTo>
                    <a:pt x="7937" y="78740"/>
                  </a:lnTo>
                  <a:lnTo>
                    <a:pt x="7937" y="48260"/>
                  </a:lnTo>
                  <a:lnTo>
                    <a:pt x="7937" y="45720"/>
                  </a:lnTo>
                  <a:lnTo>
                    <a:pt x="161290" y="45720"/>
                  </a:lnTo>
                  <a:lnTo>
                    <a:pt x="161290" y="10160"/>
                  </a:lnTo>
                  <a:lnTo>
                    <a:pt x="161290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210820" y="116840"/>
                  </a:lnTo>
                  <a:lnTo>
                    <a:pt x="210820" y="10541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85490" y="282447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69">
                  <a:moveTo>
                    <a:pt x="2108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0" y="81280"/>
                  </a:lnTo>
                  <a:lnTo>
                    <a:pt x="0" y="116840"/>
                  </a:lnTo>
                  <a:lnTo>
                    <a:pt x="135890" y="116840"/>
                  </a:lnTo>
                  <a:lnTo>
                    <a:pt x="135890" y="119380"/>
                  </a:lnTo>
                  <a:lnTo>
                    <a:pt x="135890" y="176530"/>
                  </a:lnTo>
                  <a:lnTo>
                    <a:pt x="135890" y="191770"/>
                  </a:lnTo>
                  <a:lnTo>
                    <a:pt x="210820" y="191770"/>
                  </a:lnTo>
                  <a:lnTo>
                    <a:pt x="210820" y="176530"/>
                  </a:lnTo>
                  <a:lnTo>
                    <a:pt x="161290" y="176530"/>
                  </a:lnTo>
                  <a:lnTo>
                    <a:pt x="161290" y="119380"/>
                  </a:lnTo>
                  <a:lnTo>
                    <a:pt x="161290" y="116840"/>
                  </a:lnTo>
                  <a:lnTo>
                    <a:pt x="210820" y="116840"/>
                  </a:lnTo>
                  <a:lnTo>
                    <a:pt x="210820" y="81280"/>
                  </a:lnTo>
                  <a:lnTo>
                    <a:pt x="210820" y="787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85489" y="260096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20439" y="3096260"/>
              <a:ext cx="8890" cy="33020"/>
            </a:xfrm>
            <a:custGeom>
              <a:avLst/>
              <a:gdLst/>
              <a:ahLst/>
              <a:cxnLst/>
              <a:rect l="l" t="t" r="r" b="b"/>
              <a:pathLst>
                <a:path w="8889" h="33019">
                  <a:moveTo>
                    <a:pt x="0" y="33019"/>
                  </a:moveTo>
                  <a:lnTo>
                    <a:pt x="8889" y="33019"/>
                  </a:lnTo>
                  <a:lnTo>
                    <a:pt x="8889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20440" y="282193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26670"/>
                  </a:moveTo>
                  <a:lnTo>
                    <a:pt x="78740" y="26670"/>
                  </a:lnTo>
                  <a:lnTo>
                    <a:pt x="78740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81280"/>
                  </a:lnTo>
                  <a:lnTo>
                    <a:pt x="0" y="83820"/>
                  </a:lnTo>
                  <a:lnTo>
                    <a:pt x="0" y="119380"/>
                  </a:lnTo>
                  <a:lnTo>
                    <a:pt x="136525" y="119380"/>
                  </a:lnTo>
                  <a:lnTo>
                    <a:pt x="136525" y="121920"/>
                  </a:lnTo>
                  <a:lnTo>
                    <a:pt x="136525" y="176530"/>
                  </a:lnTo>
                  <a:lnTo>
                    <a:pt x="136525" y="179070"/>
                  </a:lnTo>
                  <a:lnTo>
                    <a:pt x="0" y="179070"/>
                  </a:lnTo>
                  <a:lnTo>
                    <a:pt x="0" y="190500"/>
                  </a:lnTo>
                  <a:lnTo>
                    <a:pt x="161290" y="190500"/>
                  </a:lnTo>
                  <a:lnTo>
                    <a:pt x="161290" y="179070"/>
                  </a:lnTo>
                  <a:lnTo>
                    <a:pt x="205740" y="179070"/>
                  </a:lnTo>
                  <a:lnTo>
                    <a:pt x="205740" y="176530"/>
                  </a:lnTo>
                  <a:lnTo>
                    <a:pt x="161290" y="176530"/>
                  </a:lnTo>
                  <a:lnTo>
                    <a:pt x="161290" y="121920"/>
                  </a:lnTo>
                  <a:lnTo>
                    <a:pt x="161290" y="119380"/>
                  </a:lnTo>
                  <a:lnTo>
                    <a:pt x="161290" y="83820"/>
                  </a:lnTo>
                  <a:lnTo>
                    <a:pt x="205740" y="83820"/>
                  </a:lnTo>
                  <a:lnTo>
                    <a:pt x="205740" y="81280"/>
                  </a:lnTo>
                  <a:lnTo>
                    <a:pt x="205740" y="2667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20439" y="259842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39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05739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50310" y="2824479"/>
              <a:ext cx="212090" cy="191770"/>
            </a:xfrm>
            <a:custGeom>
              <a:avLst/>
              <a:gdLst/>
              <a:ahLst/>
              <a:cxnLst/>
              <a:rect l="l" t="t" r="r" b="b"/>
              <a:pathLst>
                <a:path w="212089" h="191769">
                  <a:moveTo>
                    <a:pt x="212090" y="24130"/>
                  </a:moveTo>
                  <a:lnTo>
                    <a:pt x="83820" y="24130"/>
                  </a:lnTo>
                  <a:lnTo>
                    <a:pt x="83820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78740"/>
                  </a:lnTo>
                  <a:lnTo>
                    <a:pt x="0" y="81280"/>
                  </a:lnTo>
                  <a:lnTo>
                    <a:pt x="0" y="116840"/>
                  </a:lnTo>
                  <a:lnTo>
                    <a:pt x="136525" y="116840"/>
                  </a:lnTo>
                  <a:lnTo>
                    <a:pt x="136525" y="173990"/>
                  </a:lnTo>
                  <a:lnTo>
                    <a:pt x="0" y="173990"/>
                  </a:lnTo>
                  <a:lnTo>
                    <a:pt x="0" y="191770"/>
                  </a:lnTo>
                  <a:lnTo>
                    <a:pt x="161290" y="191770"/>
                  </a:lnTo>
                  <a:lnTo>
                    <a:pt x="161290" y="173990"/>
                  </a:lnTo>
                  <a:lnTo>
                    <a:pt x="161290" y="116840"/>
                  </a:lnTo>
                  <a:lnTo>
                    <a:pt x="212090" y="116840"/>
                  </a:lnTo>
                  <a:lnTo>
                    <a:pt x="212090" y="81280"/>
                  </a:lnTo>
                  <a:lnTo>
                    <a:pt x="212090" y="78740"/>
                  </a:lnTo>
                  <a:lnTo>
                    <a:pt x="212090" y="2413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50627" y="2600959"/>
              <a:ext cx="212090" cy="190500"/>
            </a:xfrm>
            <a:custGeom>
              <a:avLst/>
              <a:gdLst/>
              <a:ahLst/>
              <a:cxnLst/>
              <a:rect l="l" t="t" r="r" b="b"/>
              <a:pathLst>
                <a:path w="212089" h="190500">
                  <a:moveTo>
                    <a:pt x="211772" y="95250"/>
                  </a:moveTo>
                  <a:lnTo>
                    <a:pt x="211137" y="95250"/>
                  </a:lnTo>
                  <a:lnTo>
                    <a:pt x="211137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635" y="95250"/>
                  </a:lnTo>
                  <a:lnTo>
                    <a:pt x="635" y="190500"/>
                  </a:lnTo>
                  <a:lnTo>
                    <a:pt x="211772" y="190500"/>
                  </a:lnTo>
                  <a:lnTo>
                    <a:pt x="211772" y="9525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986529" y="3097530"/>
              <a:ext cx="77470" cy="31750"/>
            </a:xfrm>
            <a:custGeom>
              <a:avLst/>
              <a:gdLst/>
              <a:ahLst/>
              <a:cxnLst/>
              <a:rect l="l" t="t" r="r" b="b"/>
              <a:pathLst>
                <a:path w="77470" h="31750">
                  <a:moveTo>
                    <a:pt x="0" y="31750"/>
                  </a:moveTo>
                  <a:lnTo>
                    <a:pt x="77470" y="3175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3175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986529" y="2821940"/>
              <a:ext cx="77470" cy="83820"/>
            </a:xfrm>
            <a:custGeom>
              <a:avLst/>
              <a:gdLst/>
              <a:ahLst/>
              <a:cxnLst/>
              <a:rect l="l" t="t" r="r" b="b"/>
              <a:pathLst>
                <a:path w="77470" h="83819">
                  <a:moveTo>
                    <a:pt x="0" y="83820"/>
                  </a:moveTo>
                  <a:lnTo>
                    <a:pt x="77470" y="8382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8382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86530" y="2598419"/>
              <a:ext cx="210820" cy="2180590"/>
            </a:xfrm>
            <a:custGeom>
              <a:avLst/>
              <a:gdLst/>
              <a:ahLst/>
              <a:cxnLst/>
              <a:rect l="l" t="t" r="r" b="b"/>
              <a:pathLst>
                <a:path w="210820" h="2180590">
                  <a:moveTo>
                    <a:pt x="20447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4470" y="190500"/>
                  </a:lnTo>
                  <a:lnTo>
                    <a:pt x="204470" y="0"/>
                  </a:lnTo>
                  <a:close/>
                </a:path>
                <a:path w="210820" h="2180590">
                  <a:moveTo>
                    <a:pt x="210820" y="2112010"/>
                  </a:moveTo>
                  <a:lnTo>
                    <a:pt x="135890" y="2112010"/>
                  </a:lnTo>
                  <a:lnTo>
                    <a:pt x="135890" y="2115820"/>
                  </a:lnTo>
                  <a:lnTo>
                    <a:pt x="135890" y="2180590"/>
                  </a:lnTo>
                  <a:lnTo>
                    <a:pt x="210820" y="2180590"/>
                  </a:lnTo>
                  <a:lnTo>
                    <a:pt x="210820" y="2115820"/>
                  </a:lnTo>
                  <a:lnTo>
                    <a:pt x="210820" y="211201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122420" y="4486910"/>
              <a:ext cx="74930" cy="71120"/>
            </a:xfrm>
            <a:custGeom>
              <a:avLst/>
              <a:gdLst/>
              <a:ahLst/>
              <a:cxnLst/>
              <a:rect l="l" t="t" r="r" b="b"/>
              <a:pathLst>
                <a:path w="74929" h="71120">
                  <a:moveTo>
                    <a:pt x="749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1120"/>
                  </a:lnTo>
                  <a:lnTo>
                    <a:pt x="74930" y="71120"/>
                  </a:lnTo>
                  <a:lnTo>
                    <a:pt x="74930" y="381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221480" y="4592319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0" y="189230"/>
                  </a:lnTo>
                  <a:lnTo>
                    <a:pt x="205740" y="189230"/>
                  </a:lnTo>
                  <a:lnTo>
                    <a:pt x="205740" y="12192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122420" y="4279900"/>
              <a:ext cx="74930" cy="54610"/>
            </a:xfrm>
            <a:custGeom>
              <a:avLst/>
              <a:gdLst/>
              <a:ahLst/>
              <a:cxnLst/>
              <a:rect l="l" t="t" r="r" b="b"/>
              <a:pathLst>
                <a:path w="74929" h="54610">
                  <a:moveTo>
                    <a:pt x="749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74930" y="54610"/>
                  </a:lnTo>
                  <a:lnTo>
                    <a:pt x="74930" y="381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221480" y="437006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2065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2065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122420" y="4056379"/>
              <a:ext cx="74930" cy="71120"/>
            </a:xfrm>
            <a:custGeom>
              <a:avLst/>
              <a:gdLst/>
              <a:ahLst/>
              <a:cxnLst/>
              <a:rect l="l" t="t" r="r" b="b"/>
              <a:pathLst>
                <a:path w="74929" h="71120">
                  <a:moveTo>
                    <a:pt x="749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1120"/>
                  </a:lnTo>
                  <a:lnTo>
                    <a:pt x="74930" y="71120"/>
                  </a:lnTo>
                  <a:lnTo>
                    <a:pt x="74930" y="381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221480" y="414654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3716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122420" y="3834129"/>
              <a:ext cx="74930" cy="69850"/>
            </a:xfrm>
            <a:custGeom>
              <a:avLst/>
              <a:gdLst/>
              <a:ahLst/>
              <a:cxnLst/>
              <a:rect l="l" t="t" r="r" b="b"/>
              <a:pathLst>
                <a:path w="74929" h="69850">
                  <a:moveTo>
                    <a:pt x="749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9850"/>
                  </a:lnTo>
                  <a:lnTo>
                    <a:pt x="74930" y="69850"/>
                  </a:lnTo>
                  <a:lnTo>
                    <a:pt x="74930" y="254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221480" y="393953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2065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2065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22420" y="3611879"/>
              <a:ext cx="74930" cy="69850"/>
            </a:xfrm>
            <a:custGeom>
              <a:avLst/>
              <a:gdLst/>
              <a:ahLst/>
              <a:cxnLst/>
              <a:rect l="l" t="t" r="r" b="b"/>
              <a:pathLst>
                <a:path w="74929" h="69850">
                  <a:moveTo>
                    <a:pt x="749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850"/>
                  </a:lnTo>
                  <a:lnTo>
                    <a:pt x="74930" y="69850"/>
                  </a:lnTo>
                  <a:lnTo>
                    <a:pt x="74930" y="381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221480" y="371728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121150" y="3387089"/>
              <a:ext cx="76200" cy="72390"/>
            </a:xfrm>
            <a:custGeom>
              <a:avLst/>
              <a:gdLst/>
              <a:ahLst/>
              <a:cxnLst/>
              <a:rect l="l" t="t" r="r" b="b"/>
              <a:pathLst>
                <a:path w="76200" h="72389">
                  <a:moveTo>
                    <a:pt x="762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72390"/>
                  </a:lnTo>
                  <a:lnTo>
                    <a:pt x="76200" y="72390"/>
                  </a:lnTo>
                  <a:lnTo>
                    <a:pt x="76200" y="254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221480" y="349249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2319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2319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122420" y="3164839"/>
              <a:ext cx="68580" cy="68580"/>
            </a:xfrm>
            <a:custGeom>
              <a:avLst/>
              <a:gdLst/>
              <a:ahLst/>
              <a:cxnLst/>
              <a:rect l="l" t="t" r="r" b="b"/>
              <a:pathLst>
                <a:path w="68579" h="68580">
                  <a:moveTo>
                    <a:pt x="685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68580" y="68580"/>
                  </a:lnTo>
                  <a:lnTo>
                    <a:pt x="68580" y="3810"/>
                  </a:lnTo>
                  <a:lnTo>
                    <a:pt x="6858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221480" y="3272789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89230"/>
                  </a:lnTo>
                  <a:lnTo>
                    <a:pt x="205740" y="18923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122420" y="2941319"/>
              <a:ext cx="68580" cy="71120"/>
            </a:xfrm>
            <a:custGeom>
              <a:avLst/>
              <a:gdLst/>
              <a:ahLst/>
              <a:cxnLst/>
              <a:rect l="l" t="t" r="r" b="b"/>
              <a:pathLst>
                <a:path w="68579" h="71119">
                  <a:moveTo>
                    <a:pt x="6858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71120"/>
                  </a:lnTo>
                  <a:lnTo>
                    <a:pt x="68580" y="71120"/>
                  </a:lnTo>
                  <a:lnTo>
                    <a:pt x="68580" y="2540"/>
                  </a:lnTo>
                  <a:lnTo>
                    <a:pt x="6858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215130" y="304672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192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216400" y="282447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69">
                  <a:moveTo>
                    <a:pt x="210820" y="0"/>
                  </a:moveTo>
                  <a:lnTo>
                    <a:pt x="0" y="0"/>
                  </a:lnTo>
                  <a:lnTo>
                    <a:pt x="0" y="11938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1938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974850" y="2600959"/>
              <a:ext cx="2452370" cy="2330450"/>
            </a:xfrm>
            <a:custGeom>
              <a:avLst/>
              <a:gdLst/>
              <a:ahLst/>
              <a:cxnLst/>
              <a:rect l="l" t="t" r="r" b="b"/>
              <a:pathLst>
                <a:path w="2452370" h="2330450">
                  <a:moveTo>
                    <a:pt x="160020" y="2260600"/>
                  </a:moveTo>
                  <a:lnTo>
                    <a:pt x="135255" y="2260600"/>
                  </a:lnTo>
                  <a:lnTo>
                    <a:pt x="135255" y="2264410"/>
                  </a:lnTo>
                  <a:lnTo>
                    <a:pt x="135255" y="2321560"/>
                  </a:lnTo>
                  <a:lnTo>
                    <a:pt x="0" y="2321560"/>
                  </a:lnTo>
                  <a:lnTo>
                    <a:pt x="0" y="2330450"/>
                  </a:lnTo>
                  <a:lnTo>
                    <a:pt x="160020" y="2330450"/>
                  </a:lnTo>
                  <a:lnTo>
                    <a:pt x="160020" y="2321560"/>
                  </a:lnTo>
                  <a:lnTo>
                    <a:pt x="160020" y="2264410"/>
                  </a:lnTo>
                  <a:lnTo>
                    <a:pt x="160020" y="2260600"/>
                  </a:lnTo>
                  <a:close/>
                </a:path>
                <a:path w="2452370" h="2330450">
                  <a:moveTo>
                    <a:pt x="210172" y="2169160"/>
                  </a:moveTo>
                  <a:lnTo>
                    <a:pt x="0" y="2169160"/>
                  </a:lnTo>
                  <a:lnTo>
                    <a:pt x="0" y="2190750"/>
                  </a:lnTo>
                  <a:lnTo>
                    <a:pt x="0" y="2193290"/>
                  </a:lnTo>
                  <a:lnTo>
                    <a:pt x="0" y="2222500"/>
                  </a:lnTo>
                  <a:lnTo>
                    <a:pt x="0" y="2227580"/>
                  </a:lnTo>
                  <a:lnTo>
                    <a:pt x="0" y="2235200"/>
                  </a:lnTo>
                  <a:lnTo>
                    <a:pt x="160020" y="2235200"/>
                  </a:lnTo>
                  <a:lnTo>
                    <a:pt x="160020" y="2227580"/>
                  </a:lnTo>
                  <a:lnTo>
                    <a:pt x="210172" y="2227580"/>
                  </a:lnTo>
                  <a:lnTo>
                    <a:pt x="210172" y="2222500"/>
                  </a:lnTo>
                  <a:lnTo>
                    <a:pt x="210172" y="2193290"/>
                  </a:lnTo>
                  <a:lnTo>
                    <a:pt x="210172" y="2190750"/>
                  </a:lnTo>
                  <a:lnTo>
                    <a:pt x="210172" y="2169160"/>
                  </a:lnTo>
                  <a:close/>
                </a:path>
                <a:path w="2452370" h="2330450">
                  <a:moveTo>
                    <a:pt x="2452370" y="0"/>
                  </a:moveTo>
                  <a:lnTo>
                    <a:pt x="2241550" y="0"/>
                  </a:lnTo>
                  <a:lnTo>
                    <a:pt x="2241550" y="191770"/>
                  </a:lnTo>
                  <a:lnTo>
                    <a:pt x="2452370" y="190500"/>
                  </a:lnTo>
                  <a:lnTo>
                    <a:pt x="245237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974850" y="4546600"/>
              <a:ext cx="210185" cy="163830"/>
            </a:xfrm>
            <a:custGeom>
              <a:avLst/>
              <a:gdLst/>
              <a:ahLst/>
              <a:cxnLst/>
              <a:rect l="l" t="t" r="r" b="b"/>
              <a:pathLst>
                <a:path w="210185" h="163829">
                  <a:moveTo>
                    <a:pt x="160020" y="92710"/>
                  </a:moveTo>
                  <a:lnTo>
                    <a:pt x="135242" y="92710"/>
                  </a:lnTo>
                  <a:lnTo>
                    <a:pt x="135242" y="95250"/>
                  </a:lnTo>
                  <a:lnTo>
                    <a:pt x="135242" y="152400"/>
                  </a:lnTo>
                  <a:lnTo>
                    <a:pt x="0" y="152400"/>
                  </a:lnTo>
                  <a:lnTo>
                    <a:pt x="0" y="163830"/>
                  </a:lnTo>
                  <a:lnTo>
                    <a:pt x="160020" y="163830"/>
                  </a:lnTo>
                  <a:lnTo>
                    <a:pt x="160020" y="152400"/>
                  </a:lnTo>
                  <a:lnTo>
                    <a:pt x="160020" y="95250"/>
                  </a:lnTo>
                  <a:lnTo>
                    <a:pt x="160020" y="92710"/>
                  </a:lnTo>
                  <a:close/>
                </a:path>
                <a:path w="210185" h="163829">
                  <a:moveTo>
                    <a:pt x="210172" y="0"/>
                  </a:moveTo>
                  <a:lnTo>
                    <a:pt x="160020" y="0"/>
                  </a:lnTo>
                  <a:lnTo>
                    <a:pt x="152400" y="0"/>
                  </a:lnTo>
                  <a:lnTo>
                    <a:pt x="58420" y="0"/>
                  </a:lnTo>
                  <a:lnTo>
                    <a:pt x="58420" y="38100"/>
                  </a:lnTo>
                  <a:lnTo>
                    <a:pt x="58420" y="40640"/>
                  </a:lnTo>
                  <a:lnTo>
                    <a:pt x="58420" y="53340"/>
                  </a:lnTo>
                  <a:lnTo>
                    <a:pt x="58420" y="57150"/>
                  </a:lnTo>
                  <a:lnTo>
                    <a:pt x="58420" y="68580"/>
                  </a:lnTo>
                  <a:lnTo>
                    <a:pt x="160020" y="68580"/>
                  </a:lnTo>
                  <a:lnTo>
                    <a:pt x="160020" y="57150"/>
                  </a:lnTo>
                  <a:lnTo>
                    <a:pt x="210172" y="57150"/>
                  </a:lnTo>
                  <a:lnTo>
                    <a:pt x="210172" y="53340"/>
                  </a:lnTo>
                  <a:lnTo>
                    <a:pt x="210172" y="40640"/>
                  </a:lnTo>
                  <a:lnTo>
                    <a:pt x="210172" y="38100"/>
                  </a:lnTo>
                  <a:lnTo>
                    <a:pt x="210172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974849" y="4391660"/>
              <a:ext cx="82550" cy="5080"/>
            </a:xfrm>
            <a:custGeom>
              <a:avLst/>
              <a:gdLst/>
              <a:ahLst/>
              <a:cxnLst/>
              <a:rect l="l" t="t" r="r" b="b"/>
              <a:pathLst>
                <a:path w="82550" h="5079">
                  <a:moveTo>
                    <a:pt x="0" y="5080"/>
                  </a:moveTo>
                  <a:lnTo>
                    <a:pt x="82550" y="508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508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127250" y="4391660"/>
              <a:ext cx="210820" cy="97790"/>
            </a:xfrm>
            <a:custGeom>
              <a:avLst/>
              <a:gdLst/>
              <a:ahLst/>
              <a:cxnLst/>
              <a:rect l="l" t="t" r="r" b="b"/>
              <a:pathLst>
                <a:path w="210819" h="97789">
                  <a:moveTo>
                    <a:pt x="2108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0640"/>
                  </a:lnTo>
                  <a:lnTo>
                    <a:pt x="0" y="44450"/>
                  </a:lnTo>
                  <a:lnTo>
                    <a:pt x="0" y="55880"/>
                  </a:lnTo>
                  <a:lnTo>
                    <a:pt x="0" y="59690"/>
                  </a:lnTo>
                  <a:lnTo>
                    <a:pt x="0" y="97790"/>
                  </a:lnTo>
                  <a:lnTo>
                    <a:pt x="7620" y="97790"/>
                  </a:lnTo>
                  <a:lnTo>
                    <a:pt x="7620" y="59690"/>
                  </a:lnTo>
                  <a:lnTo>
                    <a:pt x="7620" y="55880"/>
                  </a:lnTo>
                  <a:lnTo>
                    <a:pt x="7620" y="44450"/>
                  </a:lnTo>
                  <a:lnTo>
                    <a:pt x="7620" y="40640"/>
                  </a:lnTo>
                  <a:lnTo>
                    <a:pt x="210820" y="40640"/>
                  </a:lnTo>
                  <a:lnTo>
                    <a:pt x="210820" y="25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974850" y="4184649"/>
              <a:ext cx="160020" cy="302260"/>
            </a:xfrm>
            <a:custGeom>
              <a:avLst/>
              <a:gdLst/>
              <a:ahLst/>
              <a:cxnLst/>
              <a:rect l="l" t="t" r="r" b="b"/>
              <a:pathLst>
                <a:path w="160019" h="302260">
                  <a:moveTo>
                    <a:pt x="82550" y="179070"/>
                  </a:moveTo>
                  <a:lnTo>
                    <a:pt x="0" y="179070"/>
                  </a:lnTo>
                  <a:lnTo>
                    <a:pt x="0" y="207010"/>
                  </a:lnTo>
                  <a:lnTo>
                    <a:pt x="82550" y="207010"/>
                  </a:lnTo>
                  <a:lnTo>
                    <a:pt x="82550" y="179070"/>
                  </a:lnTo>
                  <a:close/>
                </a:path>
                <a:path w="160019" h="302260">
                  <a:moveTo>
                    <a:pt x="160020" y="251460"/>
                  </a:moveTo>
                  <a:lnTo>
                    <a:pt x="135890" y="251460"/>
                  </a:lnTo>
                  <a:lnTo>
                    <a:pt x="135890" y="302260"/>
                  </a:lnTo>
                  <a:lnTo>
                    <a:pt x="160020" y="302260"/>
                  </a:lnTo>
                  <a:lnTo>
                    <a:pt x="160020" y="251460"/>
                  </a:lnTo>
                  <a:close/>
                </a:path>
                <a:path w="160019" h="302260">
                  <a:moveTo>
                    <a:pt x="160020" y="0"/>
                  </a:moveTo>
                  <a:lnTo>
                    <a:pt x="152400" y="0"/>
                  </a:lnTo>
                  <a:lnTo>
                    <a:pt x="152400" y="24130"/>
                  </a:lnTo>
                  <a:lnTo>
                    <a:pt x="152400" y="27940"/>
                  </a:lnTo>
                  <a:lnTo>
                    <a:pt x="152400" y="57150"/>
                  </a:lnTo>
                  <a:lnTo>
                    <a:pt x="152400" y="59690"/>
                  </a:lnTo>
                  <a:lnTo>
                    <a:pt x="152400" y="99060"/>
                  </a:lnTo>
                  <a:lnTo>
                    <a:pt x="160020" y="99060"/>
                  </a:lnTo>
                  <a:lnTo>
                    <a:pt x="160020" y="59690"/>
                  </a:lnTo>
                  <a:lnTo>
                    <a:pt x="160020" y="57150"/>
                  </a:lnTo>
                  <a:lnTo>
                    <a:pt x="160020" y="27940"/>
                  </a:lnTo>
                  <a:lnTo>
                    <a:pt x="160020" y="24130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974850" y="3962399"/>
              <a:ext cx="160020" cy="317500"/>
            </a:xfrm>
            <a:custGeom>
              <a:avLst/>
              <a:gdLst/>
              <a:ahLst/>
              <a:cxnLst/>
              <a:rect l="l" t="t" r="r" b="b"/>
              <a:pathLst>
                <a:path w="160019" h="317500">
                  <a:moveTo>
                    <a:pt x="82550" y="179070"/>
                  </a:moveTo>
                  <a:lnTo>
                    <a:pt x="0" y="179070"/>
                  </a:lnTo>
                  <a:lnTo>
                    <a:pt x="0" y="212090"/>
                  </a:lnTo>
                  <a:lnTo>
                    <a:pt x="82550" y="212090"/>
                  </a:lnTo>
                  <a:lnTo>
                    <a:pt x="82550" y="179070"/>
                  </a:lnTo>
                  <a:close/>
                </a:path>
                <a:path w="160019" h="317500">
                  <a:moveTo>
                    <a:pt x="160020" y="246380"/>
                  </a:moveTo>
                  <a:lnTo>
                    <a:pt x="135890" y="246380"/>
                  </a:lnTo>
                  <a:lnTo>
                    <a:pt x="135890" y="250190"/>
                  </a:lnTo>
                  <a:lnTo>
                    <a:pt x="135890" y="317500"/>
                  </a:lnTo>
                  <a:lnTo>
                    <a:pt x="160020" y="317500"/>
                  </a:lnTo>
                  <a:lnTo>
                    <a:pt x="160020" y="250190"/>
                  </a:lnTo>
                  <a:lnTo>
                    <a:pt x="160020" y="246380"/>
                  </a:lnTo>
                  <a:close/>
                </a:path>
                <a:path w="160019" h="317500">
                  <a:moveTo>
                    <a:pt x="160020" y="0"/>
                  </a:moveTo>
                  <a:lnTo>
                    <a:pt x="152400" y="0"/>
                  </a:lnTo>
                  <a:lnTo>
                    <a:pt x="152400" y="24130"/>
                  </a:lnTo>
                  <a:lnTo>
                    <a:pt x="152400" y="26670"/>
                  </a:lnTo>
                  <a:lnTo>
                    <a:pt x="152400" y="57150"/>
                  </a:lnTo>
                  <a:lnTo>
                    <a:pt x="152400" y="59690"/>
                  </a:lnTo>
                  <a:lnTo>
                    <a:pt x="152400" y="97790"/>
                  </a:lnTo>
                  <a:lnTo>
                    <a:pt x="160020" y="97790"/>
                  </a:lnTo>
                  <a:lnTo>
                    <a:pt x="160020" y="59690"/>
                  </a:lnTo>
                  <a:lnTo>
                    <a:pt x="160020" y="57150"/>
                  </a:lnTo>
                  <a:lnTo>
                    <a:pt x="160020" y="26670"/>
                  </a:lnTo>
                  <a:lnTo>
                    <a:pt x="160020" y="24130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974850" y="3737609"/>
              <a:ext cx="210185" cy="318770"/>
            </a:xfrm>
            <a:custGeom>
              <a:avLst/>
              <a:gdLst/>
              <a:ahLst/>
              <a:cxnLst/>
              <a:rect l="l" t="t" r="r" b="b"/>
              <a:pathLst>
                <a:path w="210185" h="318770">
                  <a:moveTo>
                    <a:pt x="160020" y="247650"/>
                  </a:moveTo>
                  <a:lnTo>
                    <a:pt x="135242" y="247650"/>
                  </a:lnTo>
                  <a:lnTo>
                    <a:pt x="135242" y="251460"/>
                  </a:lnTo>
                  <a:lnTo>
                    <a:pt x="135242" y="308610"/>
                  </a:lnTo>
                  <a:lnTo>
                    <a:pt x="0" y="308610"/>
                  </a:lnTo>
                  <a:lnTo>
                    <a:pt x="0" y="318770"/>
                  </a:lnTo>
                  <a:lnTo>
                    <a:pt x="160020" y="318770"/>
                  </a:lnTo>
                  <a:lnTo>
                    <a:pt x="160020" y="308610"/>
                  </a:lnTo>
                  <a:lnTo>
                    <a:pt x="160020" y="251460"/>
                  </a:lnTo>
                  <a:lnTo>
                    <a:pt x="160020" y="247650"/>
                  </a:lnTo>
                  <a:close/>
                </a:path>
                <a:path w="210185" h="318770">
                  <a:moveTo>
                    <a:pt x="160020" y="0"/>
                  </a:moveTo>
                  <a:lnTo>
                    <a:pt x="152400" y="0"/>
                  </a:lnTo>
                  <a:lnTo>
                    <a:pt x="152400" y="26670"/>
                  </a:lnTo>
                  <a:lnTo>
                    <a:pt x="152400" y="60960"/>
                  </a:lnTo>
                  <a:lnTo>
                    <a:pt x="152400" y="99060"/>
                  </a:lnTo>
                  <a:lnTo>
                    <a:pt x="160020" y="99060"/>
                  </a:lnTo>
                  <a:lnTo>
                    <a:pt x="160020" y="60960"/>
                  </a:lnTo>
                  <a:lnTo>
                    <a:pt x="160020" y="26670"/>
                  </a:lnTo>
                  <a:lnTo>
                    <a:pt x="160020" y="0"/>
                  </a:lnTo>
                  <a:close/>
                </a:path>
                <a:path w="210185" h="318770">
                  <a:moveTo>
                    <a:pt x="210185" y="156210"/>
                  </a:moveTo>
                  <a:lnTo>
                    <a:pt x="160020" y="156210"/>
                  </a:lnTo>
                  <a:lnTo>
                    <a:pt x="152400" y="156210"/>
                  </a:lnTo>
                  <a:lnTo>
                    <a:pt x="0" y="156210"/>
                  </a:lnTo>
                  <a:lnTo>
                    <a:pt x="0" y="179070"/>
                  </a:lnTo>
                  <a:lnTo>
                    <a:pt x="0" y="181610"/>
                  </a:lnTo>
                  <a:lnTo>
                    <a:pt x="0" y="209550"/>
                  </a:lnTo>
                  <a:lnTo>
                    <a:pt x="0" y="213360"/>
                  </a:lnTo>
                  <a:lnTo>
                    <a:pt x="0" y="224790"/>
                  </a:lnTo>
                  <a:lnTo>
                    <a:pt x="160020" y="224790"/>
                  </a:lnTo>
                  <a:lnTo>
                    <a:pt x="160020" y="213360"/>
                  </a:lnTo>
                  <a:lnTo>
                    <a:pt x="210185" y="213360"/>
                  </a:lnTo>
                  <a:lnTo>
                    <a:pt x="210185" y="209550"/>
                  </a:lnTo>
                  <a:lnTo>
                    <a:pt x="210185" y="181610"/>
                  </a:lnTo>
                  <a:lnTo>
                    <a:pt x="210185" y="179070"/>
                  </a:lnTo>
                  <a:lnTo>
                    <a:pt x="210185" y="15621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974850" y="3516629"/>
              <a:ext cx="210185" cy="316230"/>
            </a:xfrm>
            <a:custGeom>
              <a:avLst/>
              <a:gdLst/>
              <a:ahLst/>
              <a:cxnLst/>
              <a:rect l="l" t="t" r="r" b="b"/>
              <a:pathLst>
                <a:path w="210185" h="316229">
                  <a:moveTo>
                    <a:pt x="158750" y="25400"/>
                  </a:moveTo>
                  <a:lnTo>
                    <a:pt x="152400" y="25400"/>
                  </a:lnTo>
                  <a:lnTo>
                    <a:pt x="152400" y="60960"/>
                  </a:lnTo>
                  <a:lnTo>
                    <a:pt x="152400" y="97790"/>
                  </a:lnTo>
                  <a:lnTo>
                    <a:pt x="158750" y="97790"/>
                  </a:lnTo>
                  <a:lnTo>
                    <a:pt x="158750" y="60960"/>
                  </a:lnTo>
                  <a:lnTo>
                    <a:pt x="158750" y="25400"/>
                  </a:lnTo>
                  <a:close/>
                </a:path>
                <a:path w="210185" h="316229">
                  <a:moveTo>
                    <a:pt x="158750" y="0"/>
                  </a:moveTo>
                  <a:lnTo>
                    <a:pt x="152400" y="0"/>
                  </a:lnTo>
                  <a:lnTo>
                    <a:pt x="152400" y="21602"/>
                  </a:lnTo>
                  <a:lnTo>
                    <a:pt x="158750" y="21602"/>
                  </a:lnTo>
                  <a:lnTo>
                    <a:pt x="158750" y="0"/>
                  </a:lnTo>
                  <a:close/>
                </a:path>
                <a:path w="210185" h="316229">
                  <a:moveTo>
                    <a:pt x="160020" y="247650"/>
                  </a:moveTo>
                  <a:lnTo>
                    <a:pt x="135242" y="247650"/>
                  </a:lnTo>
                  <a:lnTo>
                    <a:pt x="135242" y="250190"/>
                  </a:lnTo>
                  <a:lnTo>
                    <a:pt x="135242" y="308610"/>
                  </a:lnTo>
                  <a:lnTo>
                    <a:pt x="0" y="308610"/>
                  </a:lnTo>
                  <a:lnTo>
                    <a:pt x="0" y="316230"/>
                  </a:lnTo>
                  <a:lnTo>
                    <a:pt x="160020" y="316230"/>
                  </a:lnTo>
                  <a:lnTo>
                    <a:pt x="160020" y="308610"/>
                  </a:lnTo>
                  <a:lnTo>
                    <a:pt x="160020" y="250190"/>
                  </a:lnTo>
                  <a:lnTo>
                    <a:pt x="160020" y="247650"/>
                  </a:lnTo>
                  <a:close/>
                </a:path>
                <a:path w="210185" h="316229">
                  <a:moveTo>
                    <a:pt x="210185" y="156210"/>
                  </a:moveTo>
                  <a:lnTo>
                    <a:pt x="158750" y="156210"/>
                  </a:lnTo>
                  <a:lnTo>
                    <a:pt x="152400" y="156210"/>
                  </a:lnTo>
                  <a:lnTo>
                    <a:pt x="0" y="156210"/>
                  </a:lnTo>
                  <a:lnTo>
                    <a:pt x="0" y="173990"/>
                  </a:lnTo>
                  <a:lnTo>
                    <a:pt x="0" y="177800"/>
                  </a:lnTo>
                  <a:lnTo>
                    <a:pt x="0" y="210820"/>
                  </a:lnTo>
                  <a:lnTo>
                    <a:pt x="0" y="213360"/>
                  </a:lnTo>
                  <a:lnTo>
                    <a:pt x="0" y="220980"/>
                  </a:lnTo>
                  <a:lnTo>
                    <a:pt x="160020" y="220980"/>
                  </a:lnTo>
                  <a:lnTo>
                    <a:pt x="160020" y="213360"/>
                  </a:lnTo>
                  <a:lnTo>
                    <a:pt x="210185" y="213360"/>
                  </a:lnTo>
                  <a:lnTo>
                    <a:pt x="210185" y="210820"/>
                  </a:lnTo>
                  <a:lnTo>
                    <a:pt x="210185" y="177800"/>
                  </a:lnTo>
                  <a:lnTo>
                    <a:pt x="210185" y="173990"/>
                  </a:lnTo>
                  <a:lnTo>
                    <a:pt x="210185" y="15621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026920" y="3319779"/>
              <a:ext cx="106680" cy="292100"/>
            </a:xfrm>
            <a:custGeom>
              <a:avLst/>
              <a:gdLst/>
              <a:ahLst/>
              <a:cxnLst/>
              <a:rect l="l" t="t" r="r" b="b"/>
              <a:pathLst>
                <a:path w="106680" h="292100">
                  <a:moveTo>
                    <a:pt x="24130" y="153670"/>
                  </a:moveTo>
                  <a:lnTo>
                    <a:pt x="0" y="153670"/>
                  </a:lnTo>
                  <a:lnTo>
                    <a:pt x="0" y="185420"/>
                  </a:lnTo>
                  <a:lnTo>
                    <a:pt x="24130" y="185420"/>
                  </a:lnTo>
                  <a:lnTo>
                    <a:pt x="24130" y="153670"/>
                  </a:lnTo>
                  <a:close/>
                </a:path>
                <a:path w="106680" h="292100">
                  <a:moveTo>
                    <a:pt x="106680" y="218452"/>
                  </a:moveTo>
                  <a:lnTo>
                    <a:pt x="82550" y="218452"/>
                  </a:lnTo>
                  <a:lnTo>
                    <a:pt x="82550" y="222250"/>
                  </a:lnTo>
                  <a:lnTo>
                    <a:pt x="82550" y="292100"/>
                  </a:lnTo>
                  <a:lnTo>
                    <a:pt x="106680" y="292100"/>
                  </a:lnTo>
                  <a:lnTo>
                    <a:pt x="106680" y="222250"/>
                  </a:lnTo>
                  <a:lnTo>
                    <a:pt x="106680" y="218452"/>
                  </a:lnTo>
                  <a:close/>
                </a:path>
                <a:path w="106680" h="292100">
                  <a:moveTo>
                    <a:pt x="106680" y="0"/>
                  </a:moveTo>
                  <a:lnTo>
                    <a:pt x="100330" y="0"/>
                  </a:lnTo>
                  <a:lnTo>
                    <a:pt x="100330" y="33020"/>
                  </a:lnTo>
                  <a:lnTo>
                    <a:pt x="106680" y="33020"/>
                  </a:lnTo>
                  <a:lnTo>
                    <a:pt x="10668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973580" y="3096259"/>
              <a:ext cx="205740" cy="290830"/>
            </a:xfrm>
            <a:custGeom>
              <a:avLst/>
              <a:gdLst/>
              <a:ahLst/>
              <a:cxnLst/>
              <a:rect l="l" t="t" r="r" b="b"/>
              <a:pathLst>
                <a:path w="205739" h="290829">
                  <a:moveTo>
                    <a:pt x="160020" y="0"/>
                  </a:moveTo>
                  <a:lnTo>
                    <a:pt x="152387" y="0"/>
                  </a:lnTo>
                  <a:lnTo>
                    <a:pt x="152387" y="71120"/>
                  </a:lnTo>
                  <a:lnTo>
                    <a:pt x="160020" y="71120"/>
                  </a:lnTo>
                  <a:lnTo>
                    <a:pt x="160020" y="33020"/>
                  </a:lnTo>
                  <a:lnTo>
                    <a:pt x="160020" y="0"/>
                  </a:lnTo>
                  <a:close/>
                </a:path>
                <a:path w="205739" h="290829">
                  <a:moveTo>
                    <a:pt x="205740" y="125730"/>
                  </a:moveTo>
                  <a:lnTo>
                    <a:pt x="0" y="125730"/>
                  </a:lnTo>
                  <a:lnTo>
                    <a:pt x="0" y="149860"/>
                  </a:lnTo>
                  <a:lnTo>
                    <a:pt x="0" y="152400"/>
                  </a:lnTo>
                  <a:lnTo>
                    <a:pt x="0" y="182880"/>
                  </a:lnTo>
                  <a:lnTo>
                    <a:pt x="0" y="185420"/>
                  </a:lnTo>
                  <a:lnTo>
                    <a:pt x="0" y="223520"/>
                  </a:lnTo>
                  <a:lnTo>
                    <a:pt x="135890" y="223520"/>
                  </a:lnTo>
                  <a:lnTo>
                    <a:pt x="135890" y="290830"/>
                  </a:lnTo>
                  <a:lnTo>
                    <a:pt x="160020" y="290830"/>
                  </a:lnTo>
                  <a:lnTo>
                    <a:pt x="160020" y="223520"/>
                  </a:lnTo>
                  <a:lnTo>
                    <a:pt x="160020" y="185420"/>
                  </a:lnTo>
                  <a:lnTo>
                    <a:pt x="205740" y="185420"/>
                  </a:lnTo>
                  <a:lnTo>
                    <a:pt x="205740" y="182880"/>
                  </a:lnTo>
                  <a:lnTo>
                    <a:pt x="205740" y="152400"/>
                  </a:lnTo>
                  <a:lnTo>
                    <a:pt x="205740" y="149860"/>
                  </a:lnTo>
                  <a:lnTo>
                    <a:pt x="205740" y="1257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973580" y="2974339"/>
              <a:ext cx="160020" cy="190500"/>
            </a:xfrm>
            <a:custGeom>
              <a:avLst/>
              <a:gdLst/>
              <a:ahLst/>
              <a:cxnLst/>
              <a:rect l="l" t="t" r="r" b="b"/>
              <a:pathLst>
                <a:path w="160019" h="190500">
                  <a:moveTo>
                    <a:pt x="77470" y="0"/>
                  </a:moveTo>
                  <a:lnTo>
                    <a:pt x="52692" y="0"/>
                  </a:lnTo>
                  <a:lnTo>
                    <a:pt x="52692" y="24130"/>
                  </a:lnTo>
                  <a:lnTo>
                    <a:pt x="0" y="24130"/>
                  </a:lnTo>
                  <a:lnTo>
                    <a:pt x="0" y="83820"/>
                  </a:lnTo>
                  <a:lnTo>
                    <a:pt x="77470" y="83820"/>
                  </a:lnTo>
                  <a:lnTo>
                    <a:pt x="77470" y="24130"/>
                  </a:lnTo>
                  <a:lnTo>
                    <a:pt x="77470" y="0"/>
                  </a:lnTo>
                  <a:close/>
                </a:path>
                <a:path w="160019" h="190500">
                  <a:moveTo>
                    <a:pt x="160020" y="119380"/>
                  </a:moveTo>
                  <a:lnTo>
                    <a:pt x="135890" y="119380"/>
                  </a:lnTo>
                  <a:lnTo>
                    <a:pt x="135890" y="121920"/>
                  </a:lnTo>
                  <a:lnTo>
                    <a:pt x="135890" y="190500"/>
                  </a:lnTo>
                  <a:lnTo>
                    <a:pt x="160020" y="190500"/>
                  </a:lnTo>
                  <a:lnTo>
                    <a:pt x="160020" y="121920"/>
                  </a:lnTo>
                  <a:lnTo>
                    <a:pt x="160020" y="11938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973580" y="2750819"/>
              <a:ext cx="548640" cy="2181860"/>
            </a:xfrm>
            <a:custGeom>
              <a:avLst/>
              <a:gdLst/>
              <a:ahLst/>
              <a:cxnLst/>
              <a:rect l="l" t="t" r="r" b="b"/>
              <a:pathLst>
                <a:path w="548639" h="2181860">
                  <a:moveTo>
                    <a:pt x="205740" y="95250"/>
                  </a:moveTo>
                  <a:lnTo>
                    <a:pt x="205092" y="95250"/>
                  </a:lnTo>
                  <a:lnTo>
                    <a:pt x="205092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  <a:path w="548639" h="2181860">
                  <a:moveTo>
                    <a:pt x="313690" y="2040890"/>
                  </a:moveTo>
                  <a:lnTo>
                    <a:pt x="236220" y="2040890"/>
                  </a:lnTo>
                  <a:lnTo>
                    <a:pt x="236220" y="2072640"/>
                  </a:lnTo>
                  <a:lnTo>
                    <a:pt x="313690" y="2072640"/>
                  </a:lnTo>
                  <a:lnTo>
                    <a:pt x="313690" y="2040890"/>
                  </a:lnTo>
                  <a:close/>
                </a:path>
                <a:path w="548639" h="2181860">
                  <a:moveTo>
                    <a:pt x="396240" y="2087880"/>
                  </a:moveTo>
                  <a:lnTo>
                    <a:pt x="372110" y="2087880"/>
                  </a:lnTo>
                  <a:lnTo>
                    <a:pt x="372110" y="2112010"/>
                  </a:lnTo>
                  <a:lnTo>
                    <a:pt x="372110" y="2114550"/>
                  </a:lnTo>
                  <a:lnTo>
                    <a:pt x="372110" y="2181860"/>
                  </a:lnTo>
                  <a:lnTo>
                    <a:pt x="396240" y="2181860"/>
                  </a:lnTo>
                  <a:lnTo>
                    <a:pt x="396240" y="2114550"/>
                  </a:lnTo>
                  <a:lnTo>
                    <a:pt x="396240" y="2112010"/>
                  </a:lnTo>
                  <a:lnTo>
                    <a:pt x="396240" y="2087880"/>
                  </a:lnTo>
                  <a:close/>
                </a:path>
                <a:path w="548639" h="2181860">
                  <a:moveTo>
                    <a:pt x="396240" y="1891030"/>
                  </a:moveTo>
                  <a:lnTo>
                    <a:pt x="388620" y="1891030"/>
                  </a:lnTo>
                  <a:lnTo>
                    <a:pt x="388620" y="1924050"/>
                  </a:lnTo>
                  <a:lnTo>
                    <a:pt x="388620" y="1959610"/>
                  </a:lnTo>
                  <a:lnTo>
                    <a:pt x="396240" y="1959610"/>
                  </a:lnTo>
                  <a:lnTo>
                    <a:pt x="396240" y="1924050"/>
                  </a:lnTo>
                  <a:lnTo>
                    <a:pt x="396240" y="1891030"/>
                  </a:lnTo>
                  <a:close/>
                </a:path>
                <a:path w="548639" h="2181860">
                  <a:moveTo>
                    <a:pt x="548640" y="1841500"/>
                  </a:moveTo>
                  <a:lnTo>
                    <a:pt x="388620" y="1841500"/>
                  </a:lnTo>
                  <a:lnTo>
                    <a:pt x="388620" y="1852930"/>
                  </a:lnTo>
                  <a:lnTo>
                    <a:pt x="388620" y="1888490"/>
                  </a:lnTo>
                  <a:lnTo>
                    <a:pt x="548640" y="1888490"/>
                  </a:lnTo>
                  <a:lnTo>
                    <a:pt x="548640" y="1852930"/>
                  </a:lnTo>
                  <a:lnTo>
                    <a:pt x="548640" y="1841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09800" y="4546600"/>
              <a:ext cx="204470" cy="166370"/>
            </a:xfrm>
            <a:custGeom>
              <a:avLst/>
              <a:gdLst/>
              <a:ahLst/>
              <a:cxnLst/>
              <a:rect l="l" t="t" r="r" b="b"/>
              <a:pathLst>
                <a:path w="204469" h="166370">
                  <a:moveTo>
                    <a:pt x="204470" y="38100"/>
                  </a:moveTo>
                  <a:lnTo>
                    <a:pt x="160020" y="38100"/>
                  </a:lnTo>
                  <a:lnTo>
                    <a:pt x="160020" y="0"/>
                  </a:lnTo>
                  <a:lnTo>
                    <a:pt x="0" y="0"/>
                  </a:lnTo>
                  <a:lnTo>
                    <a:pt x="0" y="92710"/>
                  </a:lnTo>
                  <a:lnTo>
                    <a:pt x="135890" y="92710"/>
                  </a:lnTo>
                  <a:lnTo>
                    <a:pt x="135890" y="166370"/>
                  </a:lnTo>
                  <a:lnTo>
                    <a:pt x="160020" y="166370"/>
                  </a:lnTo>
                  <a:lnTo>
                    <a:pt x="160020" y="92710"/>
                  </a:lnTo>
                  <a:lnTo>
                    <a:pt x="204470" y="92710"/>
                  </a:lnTo>
                  <a:lnTo>
                    <a:pt x="204470" y="57150"/>
                  </a:lnTo>
                  <a:lnTo>
                    <a:pt x="204470" y="53340"/>
                  </a:lnTo>
                  <a:lnTo>
                    <a:pt x="204470" y="40640"/>
                  </a:lnTo>
                  <a:lnTo>
                    <a:pt x="204470" y="3810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09800" y="4298950"/>
              <a:ext cx="204470" cy="190500"/>
            </a:xfrm>
            <a:custGeom>
              <a:avLst/>
              <a:gdLst/>
              <a:ahLst/>
              <a:cxnLst/>
              <a:rect l="l" t="t" r="r" b="b"/>
              <a:pathLst>
                <a:path w="204469" h="190500">
                  <a:moveTo>
                    <a:pt x="204470" y="62230"/>
                  </a:moveTo>
                  <a:lnTo>
                    <a:pt x="160020" y="62230"/>
                  </a:lnTo>
                  <a:lnTo>
                    <a:pt x="160020" y="0"/>
                  </a:lnTo>
                  <a:lnTo>
                    <a:pt x="0" y="0"/>
                  </a:lnTo>
                  <a:lnTo>
                    <a:pt x="0" y="133350"/>
                  </a:lnTo>
                  <a:lnTo>
                    <a:pt x="135890" y="133350"/>
                  </a:lnTo>
                  <a:lnTo>
                    <a:pt x="135890" y="137160"/>
                  </a:lnTo>
                  <a:lnTo>
                    <a:pt x="135890" y="190500"/>
                  </a:lnTo>
                  <a:lnTo>
                    <a:pt x="160020" y="190500"/>
                  </a:lnTo>
                  <a:lnTo>
                    <a:pt x="160020" y="137160"/>
                  </a:lnTo>
                  <a:lnTo>
                    <a:pt x="160020" y="133350"/>
                  </a:lnTo>
                  <a:lnTo>
                    <a:pt x="204470" y="133350"/>
                  </a:lnTo>
                  <a:lnTo>
                    <a:pt x="204470" y="97790"/>
                  </a:lnTo>
                  <a:lnTo>
                    <a:pt x="204470" y="95250"/>
                  </a:lnTo>
                  <a:lnTo>
                    <a:pt x="204470" y="64770"/>
                  </a:lnTo>
                  <a:lnTo>
                    <a:pt x="204470" y="6223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209800" y="3939539"/>
              <a:ext cx="312420" cy="344170"/>
            </a:xfrm>
            <a:custGeom>
              <a:avLst/>
              <a:gdLst/>
              <a:ahLst/>
              <a:cxnLst/>
              <a:rect l="l" t="t" r="r" b="b"/>
              <a:pathLst>
                <a:path w="312419" h="344170">
                  <a:moveTo>
                    <a:pt x="204470" y="199390"/>
                  </a:moveTo>
                  <a:lnTo>
                    <a:pt x="160020" y="199390"/>
                  </a:lnTo>
                  <a:lnTo>
                    <a:pt x="160020" y="152400"/>
                  </a:lnTo>
                  <a:lnTo>
                    <a:pt x="0" y="152400"/>
                  </a:lnTo>
                  <a:lnTo>
                    <a:pt x="0" y="269240"/>
                  </a:lnTo>
                  <a:lnTo>
                    <a:pt x="135890" y="269240"/>
                  </a:lnTo>
                  <a:lnTo>
                    <a:pt x="135890" y="273050"/>
                  </a:lnTo>
                  <a:lnTo>
                    <a:pt x="135890" y="344170"/>
                  </a:lnTo>
                  <a:lnTo>
                    <a:pt x="160020" y="344170"/>
                  </a:lnTo>
                  <a:lnTo>
                    <a:pt x="160020" y="273050"/>
                  </a:lnTo>
                  <a:lnTo>
                    <a:pt x="160020" y="269240"/>
                  </a:lnTo>
                  <a:lnTo>
                    <a:pt x="204470" y="269240"/>
                  </a:lnTo>
                  <a:lnTo>
                    <a:pt x="204470" y="234950"/>
                  </a:lnTo>
                  <a:lnTo>
                    <a:pt x="204470" y="232410"/>
                  </a:lnTo>
                  <a:lnTo>
                    <a:pt x="204470" y="201930"/>
                  </a:lnTo>
                  <a:lnTo>
                    <a:pt x="204470" y="199390"/>
                  </a:lnTo>
                  <a:close/>
                </a:path>
                <a:path w="312419" h="344170">
                  <a:moveTo>
                    <a:pt x="312420" y="0"/>
                  </a:moveTo>
                  <a:lnTo>
                    <a:pt x="152400" y="0"/>
                  </a:lnTo>
                  <a:lnTo>
                    <a:pt x="152400" y="11430"/>
                  </a:lnTo>
                  <a:lnTo>
                    <a:pt x="152400" y="46990"/>
                  </a:lnTo>
                  <a:lnTo>
                    <a:pt x="152400" y="49530"/>
                  </a:lnTo>
                  <a:lnTo>
                    <a:pt x="152400" y="80010"/>
                  </a:lnTo>
                  <a:lnTo>
                    <a:pt x="152400" y="82550"/>
                  </a:lnTo>
                  <a:lnTo>
                    <a:pt x="152400" y="116840"/>
                  </a:lnTo>
                  <a:lnTo>
                    <a:pt x="160020" y="116840"/>
                  </a:lnTo>
                  <a:lnTo>
                    <a:pt x="160020" y="82550"/>
                  </a:lnTo>
                  <a:lnTo>
                    <a:pt x="160020" y="80010"/>
                  </a:lnTo>
                  <a:lnTo>
                    <a:pt x="160020" y="49530"/>
                  </a:lnTo>
                  <a:lnTo>
                    <a:pt x="160020" y="46990"/>
                  </a:lnTo>
                  <a:lnTo>
                    <a:pt x="312420" y="46990"/>
                  </a:lnTo>
                  <a:lnTo>
                    <a:pt x="312420" y="11430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209800" y="3717289"/>
              <a:ext cx="312420" cy="342900"/>
            </a:xfrm>
            <a:custGeom>
              <a:avLst/>
              <a:gdLst/>
              <a:ahLst/>
              <a:cxnLst/>
              <a:rect l="l" t="t" r="r" b="b"/>
              <a:pathLst>
                <a:path w="312419" h="342900">
                  <a:moveTo>
                    <a:pt x="160020" y="49530"/>
                  </a:moveTo>
                  <a:lnTo>
                    <a:pt x="152400" y="49530"/>
                  </a:lnTo>
                  <a:lnTo>
                    <a:pt x="152400" y="81280"/>
                  </a:lnTo>
                  <a:lnTo>
                    <a:pt x="152400" y="116840"/>
                  </a:lnTo>
                  <a:lnTo>
                    <a:pt x="160020" y="116840"/>
                  </a:lnTo>
                  <a:lnTo>
                    <a:pt x="160020" y="81280"/>
                  </a:lnTo>
                  <a:lnTo>
                    <a:pt x="160020" y="49530"/>
                  </a:lnTo>
                  <a:close/>
                </a:path>
                <a:path w="312419" h="342900">
                  <a:moveTo>
                    <a:pt x="204470" y="199390"/>
                  </a:moveTo>
                  <a:lnTo>
                    <a:pt x="160020" y="199390"/>
                  </a:lnTo>
                  <a:lnTo>
                    <a:pt x="160020" y="176530"/>
                  </a:lnTo>
                  <a:lnTo>
                    <a:pt x="0" y="176530"/>
                  </a:lnTo>
                  <a:lnTo>
                    <a:pt x="0" y="269240"/>
                  </a:lnTo>
                  <a:lnTo>
                    <a:pt x="135890" y="269240"/>
                  </a:lnTo>
                  <a:lnTo>
                    <a:pt x="135890" y="342900"/>
                  </a:lnTo>
                  <a:lnTo>
                    <a:pt x="160020" y="342900"/>
                  </a:lnTo>
                  <a:lnTo>
                    <a:pt x="160020" y="269240"/>
                  </a:lnTo>
                  <a:lnTo>
                    <a:pt x="204470" y="269240"/>
                  </a:lnTo>
                  <a:lnTo>
                    <a:pt x="204470" y="233680"/>
                  </a:lnTo>
                  <a:lnTo>
                    <a:pt x="204470" y="229870"/>
                  </a:lnTo>
                  <a:lnTo>
                    <a:pt x="204470" y="201930"/>
                  </a:lnTo>
                  <a:lnTo>
                    <a:pt x="204470" y="199390"/>
                  </a:lnTo>
                  <a:close/>
                </a:path>
                <a:path w="312419" h="342900">
                  <a:moveTo>
                    <a:pt x="312420" y="0"/>
                  </a:moveTo>
                  <a:lnTo>
                    <a:pt x="152400" y="0"/>
                  </a:lnTo>
                  <a:lnTo>
                    <a:pt x="152400" y="12700"/>
                  </a:lnTo>
                  <a:lnTo>
                    <a:pt x="152400" y="46990"/>
                  </a:lnTo>
                  <a:lnTo>
                    <a:pt x="312420" y="46990"/>
                  </a:lnTo>
                  <a:lnTo>
                    <a:pt x="312420" y="12700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209800" y="3672839"/>
              <a:ext cx="204470" cy="163830"/>
            </a:xfrm>
            <a:custGeom>
              <a:avLst/>
              <a:gdLst/>
              <a:ahLst/>
              <a:cxnLst/>
              <a:rect l="l" t="t" r="r" b="b"/>
              <a:pathLst>
                <a:path w="204469" h="163829">
                  <a:moveTo>
                    <a:pt x="204470" y="17780"/>
                  </a:moveTo>
                  <a:lnTo>
                    <a:pt x="153670" y="17780"/>
                  </a:lnTo>
                  <a:lnTo>
                    <a:pt x="153670" y="0"/>
                  </a:lnTo>
                  <a:lnTo>
                    <a:pt x="0" y="0"/>
                  </a:lnTo>
                  <a:lnTo>
                    <a:pt x="0" y="91440"/>
                  </a:lnTo>
                  <a:lnTo>
                    <a:pt x="135890" y="91440"/>
                  </a:lnTo>
                  <a:lnTo>
                    <a:pt x="135890" y="163830"/>
                  </a:lnTo>
                  <a:lnTo>
                    <a:pt x="160020" y="163830"/>
                  </a:lnTo>
                  <a:lnTo>
                    <a:pt x="160020" y="91440"/>
                  </a:lnTo>
                  <a:lnTo>
                    <a:pt x="204470" y="91440"/>
                  </a:lnTo>
                  <a:lnTo>
                    <a:pt x="204470" y="57150"/>
                  </a:lnTo>
                  <a:lnTo>
                    <a:pt x="204470" y="54610"/>
                  </a:lnTo>
                  <a:lnTo>
                    <a:pt x="204470" y="21590"/>
                  </a:lnTo>
                  <a:lnTo>
                    <a:pt x="204470" y="1778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209800" y="3425189"/>
              <a:ext cx="204470" cy="189230"/>
            </a:xfrm>
            <a:custGeom>
              <a:avLst/>
              <a:gdLst/>
              <a:ahLst/>
              <a:cxnLst/>
              <a:rect l="l" t="t" r="r" b="b"/>
              <a:pathLst>
                <a:path w="204469" h="189229">
                  <a:moveTo>
                    <a:pt x="204470" y="44450"/>
                  </a:moveTo>
                  <a:lnTo>
                    <a:pt x="153670" y="44450"/>
                  </a:lnTo>
                  <a:lnTo>
                    <a:pt x="153670" y="0"/>
                  </a:lnTo>
                  <a:lnTo>
                    <a:pt x="0" y="0"/>
                  </a:lnTo>
                  <a:lnTo>
                    <a:pt x="0" y="113042"/>
                  </a:lnTo>
                  <a:lnTo>
                    <a:pt x="129540" y="113042"/>
                  </a:lnTo>
                  <a:lnTo>
                    <a:pt x="129540" y="116840"/>
                  </a:lnTo>
                  <a:lnTo>
                    <a:pt x="129540" y="189230"/>
                  </a:lnTo>
                  <a:lnTo>
                    <a:pt x="153670" y="189230"/>
                  </a:lnTo>
                  <a:lnTo>
                    <a:pt x="153670" y="116840"/>
                  </a:lnTo>
                  <a:lnTo>
                    <a:pt x="153670" y="113042"/>
                  </a:lnTo>
                  <a:lnTo>
                    <a:pt x="204470" y="113042"/>
                  </a:lnTo>
                  <a:lnTo>
                    <a:pt x="204470" y="80010"/>
                  </a:lnTo>
                  <a:lnTo>
                    <a:pt x="204470" y="76200"/>
                  </a:lnTo>
                  <a:lnTo>
                    <a:pt x="204470" y="48260"/>
                  </a:lnTo>
                  <a:lnTo>
                    <a:pt x="204470" y="4445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203450" y="3096259"/>
              <a:ext cx="210820" cy="293370"/>
            </a:xfrm>
            <a:custGeom>
              <a:avLst/>
              <a:gdLst/>
              <a:ahLst/>
              <a:cxnLst/>
              <a:rect l="l" t="t" r="r" b="b"/>
              <a:pathLst>
                <a:path w="210819" h="293370">
                  <a:moveTo>
                    <a:pt x="160020" y="0"/>
                  </a:moveTo>
                  <a:lnTo>
                    <a:pt x="152400" y="0"/>
                  </a:lnTo>
                  <a:lnTo>
                    <a:pt x="152400" y="33020"/>
                  </a:lnTo>
                  <a:lnTo>
                    <a:pt x="152400" y="71120"/>
                  </a:lnTo>
                  <a:lnTo>
                    <a:pt x="160020" y="71120"/>
                  </a:lnTo>
                  <a:lnTo>
                    <a:pt x="160020" y="33020"/>
                  </a:lnTo>
                  <a:lnTo>
                    <a:pt x="160020" y="0"/>
                  </a:lnTo>
                  <a:close/>
                </a:path>
                <a:path w="210819" h="293370">
                  <a:moveTo>
                    <a:pt x="210820" y="149860"/>
                  </a:moveTo>
                  <a:lnTo>
                    <a:pt x="160020" y="149860"/>
                  </a:lnTo>
                  <a:lnTo>
                    <a:pt x="160020" y="104140"/>
                  </a:lnTo>
                  <a:lnTo>
                    <a:pt x="0" y="104140"/>
                  </a:lnTo>
                  <a:lnTo>
                    <a:pt x="0" y="220980"/>
                  </a:lnTo>
                  <a:lnTo>
                    <a:pt x="135890" y="220980"/>
                  </a:lnTo>
                  <a:lnTo>
                    <a:pt x="135890" y="223520"/>
                  </a:lnTo>
                  <a:lnTo>
                    <a:pt x="135890" y="293370"/>
                  </a:lnTo>
                  <a:lnTo>
                    <a:pt x="160020" y="293370"/>
                  </a:lnTo>
                  <a:lnTo>
                    <a:pt x="160020" y="223520"/>
                  </a:lnTo>
                  <a:lnTo>
                    <a:pt x="160020" y="220980"/>
                  </a:lnTo>
                  <a:lnTo>
                    <a:pt x="210820" y="220980"/>
                  </a:lnTo>
                  <a:lnTo>
                    <a:pt x="210820" y="185420"/>
                  </a:lnTo>
                  <a:lnTo>
                    <a:pt x="210820" y="182880"/>
                  </a:lnTo>
                  <a:lnTo>
                    <a:pt x="210820" y="152400"/>
                  </a:lnTo>
                  <a:lnTo>
                    <a:pt x="210820" y="14986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203450" y="2941319"/>
              <a:ext cx="210820" cy="226060"/>
            </a:xfrm>
            <a:custGeom>
              <a:avLst/>
              <a:gdLst/>
              <a:ahLst/>
              <a:cxnLst/>
              <a:rect l="l" t="t" r="r" b="b"/>
              <a:pathLst>
                <a:path w="210819" h="226060">
                  <a:moveTo>
                    <a:pt x="210820" y="35560"/>
                  </a:moveTo>
                  <a:lnTo>
                    <a:pt x="82550" y="35560"/>
                  </a:lnTo>
                  <a:lnTo>
                    <a:pt x="82550" y="2540"/>
                  </a:lnTo>
                  <a:lnTo>
                    <a:pt x="82550" y="0"/>
                  </a:lnTo>
                  <a:lnTo>
                    <a:pt x="58420" y="0"/>
                  </a:lnTo>
                  <a:lnTo>
                    <a:pt x="58420" y="2540"/>
                  </a:lnTo>
                  <a:lnTo>
                    <a:pt x="58420" y="35560"/>
                  </a:lnTo>
                  <a:lnTo>
                    <a:pt x="0" y="35560"/>
                  </a:lnTo>
                  <a:lnTo>
                    <a:pt x="0" y="114300"/>
                  </a:lnTo>
                  <a:lnTo>
                    <a:pt x="0" y="116840"/>
                  </a:lnTo>
                  <a:lnTo>
                    <a:pt x="0" y="152400"/>
                  </a:lnTo>
                  <a:lnTo>
                    <a:pt x="135890" y="152400"/>
                  </a:lnTo>
                  <a:lnTo>
                    <a:pt x="135890" y="154940"/>
                  </a:lnTo>
                  <a:lnTo>
                    <a:pt x="135890" y="226060"/>
                  </a:lnTo>
                  <a:lnTo>
                    <a:pt x="160020" y="226060"/>
                  </a:lnTo>
                  <a:lnTo>
                    <a:pt x="160020" y="154940"/>
                  </a:lnTo>
                  <a:lnTo>
                    <a:pt x="160020" y="152400"/>
                  </a:lnTo>
                  <a:lnTo>
                    <a:pt x="210820" y="152400"/>
                  </a:lnTo>
                  <a:lnTo>
                    <a:pt x="210820" y="116840"/>
                  </a:lnTo>
                  <a:lnTo>
                    <a:pt x="210820" y="114300"/>
                  </a:lnTo>
                  <a:lnTo>
                    <a:pt x="210820" y="355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203450" y="2753359"/>
              <a:ext cx="396240" cy="2178050"/>
            </a:xfrm>
            <a:custGeom>
              <a:avLst/>
              <a:gdLst/>
              <a:ahLst/>
              <a:cxnLst/>
              <a:rect l="l" t="t" r="r" b="b"/>
              <a:pathLst>
                <a:path w="396239" h="2178050">
                  <a:moveTo>
                    <a:pt x="21082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0"/>
                  </a:lnTo>
                  <a:close/>
                </a:path>
                <a:path w="396239" h="2178050">
                  <a:moveTo>
                    <a:pt x="318770" y="2040890"/>
                  </a:moveTo>
                  <a:lnTo>
                    <a:pt x="236220" y="2040890"/>
                  </a:lnTo>
                  <a:lnTo>
                    <a:pt x="236220" y="2073910"/>
                  </a:lnTo>
                  <a:lnTo>
                    <a:pt x="318770" y="2073910"/>
                  </a:lnTo>
                  <a:lnTo>
                    <a:pt x="318770" y="2040890"/>
                  </a:lnTo>
                  <a:close/>
                </a:path>
                <a:path w="396239" h="2178050">
                  <a:moveTo>
                    <a:pt x="396240" y="2109470"/>
                  </a:moveTo>
                  <a:lnTo>
                    <a:pt x="372110" y="2109470"/>
                  </a:lnTo>
                  <a:lnTo>
                    <a:pt x="372110" y="2112010"/>
                  </a:lnTo>
                  <a:lnTo>
                    <a:pt x="372110" y="2178050"/>
                  </a:lnTo>
                  <a:lnTo>
                    <a:pt x="396240" y="2178050"/>
                  </a:lnTo>
                  <a:lnTo>
                    <a:pt x="396240" y="2112010"/>
                  </a:lnTo>
                  <a:lnTo>
                    <a:pt x="396240" y="21094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439669" y="4587240"/>
              <a:ext cx="82550" cy="16510"/>
            </a:xfrm>
            <a:custGeom>
              <a:avLst/>
              <a:gdLst/>
              <a:ahLst/>
              <a:cxnLst/>
              <a:rect l="l" t="t" r="r" b="b"/>
              <a:pathLst>
                <a:path w="82550" h="16510">
                  <a:moveTo>
                    <a:pt x="0" y="16510"/>
                  </a:moveTo>
                  <a:lnTo>
                    <a:pt x="82550" y="1651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651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592057" y="4617719"/>
              <a:ext cx="8255" cy="92710"/>
            </a:xfrm>
            <a:custGeom>
              <a:avLst/>
              <a:gdLst/>
              <a:ahLst/>
              <a:cxnLst/>
              <a:rect l="l" t="t" r="r" b="b"/>
              <a:pathLst>
                <a:path w="8255" h="92710">
                  <a:moveTo>
                    <a:pt x="7632" y="24130"/>
                  </a:moveTo>
                  <a:lnTo>
                    <a:pt x="0" y="24130"/>
                  </a:lnTo>
                  <a:lnTo>
                    <a:pt x="0" y="92710"/>
                  </a:lnTo>
                  <a:lnTo>
                    <a:pt x="7632" y="92710"/>
                  </a:lnTo>
                  <a:lnTo>
                    <a:pt x="7632" y="57150"/>
                  </a:lnTo>
                  <a:lnTo>
                    <a:pt x="7632" y="24130"/>
                  </a:lnTo>
                  <a:close/>
                </a:path>
                <a:path w="8255" h="92710">
                  <a:moveTo>
                    <a:pt x="7632" y="0"/>
                  </a:moveTo>
                  <a:lnTo>
                    <a:pt x="12" y="0"/>
                  </a:lnTo>
                  <a:lnTo>
                    <a:pt x="12" y="21590"/>
                  </a:lnTo>
                  <a:lnTo>
                    <a:pt x="7632" y="21590"/>
                  </a:lnTo>
                  <a:lnTo>
                    <a:pt x="7632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575560" y="4639310"/>
              <a:ext cx="24130" cy="71120"/>
            </a:xfrm>
            <a:custGeom>
              <a:avLst/>
              <a:gdLst/>
              <a:ahLst/>
              <a:cxnLst/>
              <a:rect l="l" t="t" r="r" b="b"/>
              <a:pathLst>
                <a:path w="24130" h="7112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71120"/>
                  </a:lnTo>
                  <a:lnTo>
                    <a:pt x="24130" y="7112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439669" y="4363720"/>
              <a:ext cx="82550" cy="33020"/>
            </a:xfrm>
            <a:custGeom>
              <a:avLst/>
              <a:gdLst/>
              <a:ahLst/>
              <a:cxnLst/>
              <a:rect l="l" t="t" r="r" b="b"/>
              <a:pathLst>
                <a:path w="82550" h="33020">
                  <a:moveTo>
                    <a:pt x="0" y="33019"/>
                  </a:moveTo>
                  <a:lnTo>
                    <a:pt x="82550" y="3301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592070" y="4394200"/>
              <a:ext cx="7620" cy="92710"/>
            </a:xfrm>
            <a:custGeom>
              <a:avLst/>
              <a:gdLst/>
              <a:ahLst/>
              <a:cxnLst/>
              <a:rect l="l" t="t" r="r" b="b"/>
              <a:pathLst>
                <a:path w="7619" h="92710">
                  <a:moveTo>
                    <a:pt x="7620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0" y="419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0" y="92710"/>
                  </a:lnTo>
                  <a:lnTo>
                    <a:pt x="7620" y="92710"/>
                  </a:lnTo>
                  <a:lnTo>
                    <a:pt x="7620" y="57150"/>
                  </a:lnTo>
                  <a:lnTo>
                    <a:pt x="7620" y="53340"/>
                  </a:lnTo>
                  <a:lnTo>
                    <a:pt x="7620" y="41910"/>
                  </a:lnTo>
                  <a:lnTo>
                    <a:pt x="7620" y="3810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575560" y="4432300"/>
              <a:ext cx="24130" cy="54610"/>
            </a:xfrm>
            <a:custGeom>
              <a:avLst/>
              <a:gdLst/>
              <a:ahLst/>
              <a:cxnLst/>
              <a:rect l="l" t="t" r="r" b="b"/>
              <a:pathLst>
                <a:path w="24130" h="54610">
                  <a:moveTo>
                    <a:pt x="241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24130" y="54610"/>
                  </a:lnTo>
                  <a:lnTo>
                    <a:pt x="24130" y="381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439669" y="4141470"/>
              <a:ext cx="82550" cy="33020"/>
            </a:xfrm>
            <a:custGeom>
              <a:avLst/>
              <a:gdLst/>
              <a:ahLst/>
              <a:cxnLst/>
              <a:rect l="l" t="t" r="r" b="b"/>
              <a:pathLst>
                <a:path w="82550" h="33020">
                  <a:moveTo>
                    <a:pt x="0" y="33019"/>
                  </a:moveTo>
                  <a:lnTo>
                    <a:pt x="82550" y="3301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592069" y="4212590"/>
              <a:ext cx="7620" cy="31750"/>
            </a:xfrm>
            <a:custGeom>
              <a:avLst/>
              <a:gdLst/>
              <a:ahLst/>
              <a:cxnLst/>
              <a:rect l="l" t="t" r="r" b="b"/>
              <a:pathLst>
                <a:path w="7619" h="31750">
                  <a:moveTo>
                    <a:pt x="0" y="31750"/>
                  </a:moveTo>
                  <a:lnTo>
                    <a:pt x="7619" y="31750"/>
                  </a:lnTo>
                  <a:lnTo>
                    <a:pt x="7619" y="0"/>
                  </a:lnTo>
                  <a:lnTo>
                    <a:pt x="0" y="0"/>
                  </a:lnTo>
                  <a:lnTo>
                    <a:pt x="0" y="317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575560" y="4208779"/>
              <a:ext cx="24130" cy="71120"/>
            </a:xfrm>
            <a:custGeom>
              <a:avLst/>
              <a:gdLst/>
              <a:ahLst/>
              <a:cxnLst/>
              <a:rect l="l" t="t" r="r" b="b"/>
              <a:pathLst>
                <a:path w="24130" h="71120">
                  <a:moveTo>
                    <a:pt x="241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1120"/>
                  </a:lnTo>
                  <a:lnTo>
                    <a:pt x="24130" y="71120"/>
                  </a:lnTo>
                  <a:lnTo>
                    <a:pt x="24130" y="381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439669" y="3919220"/>
              <a:ext cx="82550" cy="31750"/>
            </a:xfrm>
            <a:custGeom>
              <a:avLst/>
              <a:gdLst/>
              <a:ahLst/>
              <a:cxnLst/>
              <a:rect l="l" t="t" r="r" b="b"/>
              <a:pathLst>
                <a:path w="82550" h="31750">
                  <a:moveTo>
                    <a:pt x="0" y="31749"/>
                  </a:moveTo>
                  <a:lnTo>
                    <a:pt x="82550" y="3174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174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592070" y="3964939"/>
              <a:ext cx="7620" cy="91440"/>
            </a:xfrm>
            <a:custGeom>
              <a:avLst/>
              <a:gdLst/>
              <a:ahLst/>
              <a:cxnLst/>
              <a:rect l="l" t="t" r="r" b="b"/>
              <a:pathLst>
                <a:path w="7619" h="91439">
                  <a:moveTo>
                    <a:pt x="7620" y="0"/>
                  </a:moveTo>
                  <a:lnTo>
                    <a:pt x="0" y="0"/>
                  </a:lnTo>
                  <a:lnTo>
                    <a:pt x="0" y="21590"/>
                  </a:lnTo>
                  <a:lnTo>
                    <a:pt x="0" y="2413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91440"/>
                  </a:lnTo>
                  <a:lnTo>
                    <a:pt x="7620" y="91440"/>
                  </a:lnTo>
                  <a:lnTo>
                    <a:pt x="7620" y="57150"/>
                  </a:lnTo>
                  <a:lnTo>
                    <a:pt x="7620" y="54610"/>
                  </a:lnTo>
                  <a:lnTo>
                    <a:pt x="7620" y="24130"/>
                  </a:lnTo>
                  <a:lnTo>
                    <a:pt x="7620" y="2159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575560" y="3986529"/>
              <a:ext cx="24130" cy="69850"/>
            </a:xfrm>
            <a:custGeom>
              <a:avLst/>
              <a:gdLst/>
              <a:ahLst/>
              <a:cxnLst/>
              <a:rect l="l" t="t" r="r" b="b"/>
              <a:pathLst>
                <a:path w="24130" h="6985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9850"/>
                  </a:lnTo>
                  <a:lnTo>
                    <a:pt x="24130" y="6985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439669" y="3694430"/>
              <a:ext cx="82550" cy="35560"/>
            </a:xfrm>
            <a:custGeom>
              <a:avLst/>
              <a:gdLst/>
              <a:ahLst/>
              <a:cxnLst/>
              <a:rect l="l" t="t" r="r" b="b"/>
              <a:pathLst>
                <a:path w="82550" h="35560">
                  <a:moveTo>
                    <a:pt x="0" y="35560"/>
                  </a:moveTo>
                  <a:lnTo>
                    <a:pt x="82550" y="3556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55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592057" y="3741419"/>
              <a:ext cx="8255" cy="92710"/>
            </a:xfrm>
            <a:custGeom>
              <a:avLst/>
              <a:gdLst/>
              <a:ahLst/>
              <a:cxnLst/>
              <a:rect l="l" t="t" r="r" b="b"/>
              <a:pathLst>
                <a:path w="8255" h="92710">
                  <a:moveTo>
                    <a:pt x="7632" y="25400"/>
                  </a:moveTo>
                  <a:lnTo>
                    <a:pt x="0" y="25400"/>
                  </a:lnTo>
                  <a:lnTo>
                    <a:pt x="0" y="92710"/>
                  </a:lnTo>
                  <a:lnTo>
                    <a:pt x="7632" y="92710"/>
                  </a:lnTo>
                  <a:lnTo>
                    <a:pt x="7632" y="57150"/>
                  </a:lnTo>
                  <a:lnTo>
                    <a:pt x="7632" y="25400"/>
                  </a:lnTo>
                  <a:close/>
                </a:path>
                <a:path w="8255" h="92710">
                  <a:moveTo>
                    <a:pt x="7632" y="0"/>
                  </a:moveTo>
                  <a:lnTo>
                    <a:pt x="12" y="0"/>
                  </a:lnTo>
                  <a:lnTo>
                    <a:pt x="12" y="22860"/>
                  </a:lnTo>
                  <a:lnTo>
                    <a:pt x="7632" y="22860"/>
                  </a:lnTo>
                  <a:lnTo>
                    <a:pt x="7632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575560" y="3764279"/>
              <a:ext cx="24130" cy="69850"/>
            </a:xfrm>
            <a:custGeom>
              <a:avLst/>
              <a:gdLst/>
              <a:ahLst/>
              <a:cxnLst/>
              <a:rect l="l" t="t" r="r" b="b"/>
              <a:pathLst>
                <a:path w="24130" h="6985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9850"/>
                  </a:lnTo>
                  <a:lnTo>
                    <a:pt x="24130" y="6985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439669" y="3473450"/>
              <a:ext cx="76200" cy="31750"/>
            </a:xfrm>
            <a:custGeom>
              <a:avLst/>
              <a:gdLst/>
              <a:ahLst/>
              <a:cxnLst/>
              <a:rect l="l" t="t" r="r" b="b"/>
              <a:pathLst>
                <a:path w="76200" h="31750">
                  <a:moveTo>
                    <a:pt x="0" y="31750"/>
                  </a:moveTo>
                  <a:lnTo>
                    <a:pt x="76200" y="3175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3175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592070" y="3520439"/>
              <a:ext cx="6350" cy="92075"/>
            </a:xfrm>
            <a:custGeom>
              <a:avLst/>
              <a:gdLst/>
              <a:ahLst/>
              <a:cxnLst/>
              <a:rect l="l" t="t" r="r" b="b"/>
              <a:pathLst>
                <a:path w="6350" h="92075">
                  <a:moveTo>
                    <a:pt x="6350" y="0"/>
                  </a:moveTo>
                  <a:lnTo>
                    <a:pt x="0" y="0"/>
                  </a:lnTo>
                  <a:lnTo>
                    <a:pt x="0" y="17792"/>
                  </a:lnTo>
                  <a:lnTo>
                    <a:pt x="0" y="21590"/>
                  </a:lnTo>
                  <a:lnTo>
                    <a:pt x="0" y="57150"/>
                  </a:lnTo>
                  <a:lnTo>
                    <a:pt x="0" y="91440"/>
                  </a:lnTo>
                  <a:lnTo>
                    <a:pt x="6350" y="91452"/>
                  </a:lnTo>
                  <a:lnTo>
                    <a:pt x="6350" y="57150"/>
                  </a:lnTo>
                  <a:lnTo>
                    <a:pt x="6350" y="21590"/>
                  </a:lnTo>
                  <a:lnTo>
                    <a:pt x="6350" y="17792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574290" y="3538232"/>
              <a:ext cx="24130" cy="73660"/>
            </a:xfrm>
            <a:custGeom>
              <a:avLst/>
              <a:gdLst/>
              <a:ahLst/>
              <a:cxnLst/>
              <a:rect l="l" t="t" r="r" b="b"/>
              <a:pathLst>
                <a:path w="24130" h="73660">
                  <a:moveTo>
                    <a:pt x="24130" y="0"/>
                  </a:moveTo>
                  <a:lnTo>
                    <a:pt x="0" y="0"/>
                  </a:lnTo>
                  <a:lnTo>
                    <a:pt x="0" y="3797"/>
                  </a:lnTo>
                  <a:lnTo>
                    <a:pt x="0" y="73647"/>
                  </a:lnTo>
                  <a:lnTo>
                    <a:pt x="24130" y="73647"/>
                  </a:lnTo>
                  <a:lnTo>
                    <a:pt x="24130" y="3797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438399" y="3248660"/>
              <a:ext cx="77470" cy="33020"/>
            </a:xfrm>
            <a:custGeom>
              <a:avLst/>
              <a:gdLst/>
              <a:ahLst/>
              <a:cxnLst/>
              <a:rect l="l" t="t" r="r" b="b"/>
              <a:pathLst>
                <a:path w="77469" h="33020">
                  <a:moveTo>
                    <a:pt x="0" y="33019"/>
                  </a:moveTo>
                  <a:lnTo>
                    <a:pt x="77469" y="33019"/>
                  </a:lnTo>
                  <a:lnTo>
                    <a:pt x="77469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592069" y="3319780"/>
              <a:ext cx="6350" cy="33020"/>
            </a:xfrm>
            <a:custGeom>
              <a:avLst/>
              <a:gdLst/>
              <a:ahLst/>
              <a:cxnLst/>
              <a:rect l="l" t="t" r="r" b="b"/>
              <a:pathLst>
                <a:path w="6350" h="33020">
                  <a:moveTo>
                    <a:pt x="0" y="33020"/>
                  </a:moveTo>
                  <a:lnTo>
                    <a:pt x="6350" y="3302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3302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574290" y="3317239"/>
              <a:ext cx="24130" cy="69850"/>
            </a:xfrm>
            <a:custGeom>
              <a:avLst/>
              <a:gdLst/>
              <a:ahLst/>
              <a:cxnLst/>
              <a:rect l="l" t="t" r="r" b="b"/>
              <a:pathLst>
                <a:path w="24130" h="6985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9850"/>
                  </a:lnTo>
                  <a:lnTo>
                    <a:pt x="24130" y="6985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491740" y="2974339"/>
              <a:ext cx="106680" cy="190500"/>
            </a:xfrm>
            <a:custGeom>
              <a:avLst/>
              <a:gdLst/>
              <a:ahLst/>
              <a:cxnLst/>
              <a:rect l="l" t="t" r="r" b="b"/>
              <a:pathLst>
                <a:path w="106680" h="190500">
                  <a:moveTo>
                    <a:pt x="2413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24130" y="83820"/>
                  </a:lnTo>
                  <a:lnTo>
                    <a:pt x="24130" y="0"/>
                  </a:lnTo>
                  <a:close/>
                </a:path>
                <a:path w="106680" h="190500">
                  <a:moveTo>
                    <a:pt x="106680" y="119380"/>
                  </a:moveTo>
                  <a:lnTo>
                    <a:pt x="82550" y="119380"/>
                  </a:lnTo>
                  <a:lnTo>
                    <a:pt x="82550" y="121920"/>
                  </a:lnTo>
                  <a:lnTo>
                    <a:pt x="82550" y="190500"/>
                  </a:lnTo>
                  <a:lnTo>
                    <a:pt x="106680" y="190500"/>
                  </a:lnTo>
                  <a:lnTo>
                    <a:pt x="106680" y="121920"/>
                  </a:lnTo>
                  <a:lnTo>
                    <a:pt x="106680" y="11938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438400" y="2750819"/>
              <a:ext cx="441959" cy="2183130"/>
            </a:xfrm>
            <a:custGeom>
              <a:avLst/>
              <a:gdLst/>
              <a:ahLst/>
              <a:cxnLst/>
              <a:rect l="l" t="t" r="r" b="b"/>
              <a:pathLst>
                <a:path w="441960" h="2183129">
                  <a:moveTo>
                    <a:pt x="205740" y="95250"/>
                  </a:moveTo>
                  <a:lnTo>
                    <a:pt x="205092" y="95250"/>
                  </a:lnTo>
                  <a:lnTo>
                    <a:pt x="205092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  <a:path w="441960" h="2183129">
                  <a:moveTo>
                    <a:pt x="396240" y="1891030"/>
                  </a:moveTo>
                  <a:lnTo>
                    <a:pt x="388607" y="1891030"/>
                  </a:lnTo>
                  <a:lnTo>
                    <a:pt x="388607" y="1959610"/>
                  </a:lnTo>
                  <a:lnTo>
                    <a:pt x="396240" y="1959610"/>
                  </a:lnTo>
                  <a:lnTo>
                    <a:pt x="396240" y="1924050"/>
                  </a:lnTo>
                  <a:lnTo>
                    <a:pt x="396240" y="1891030"/>
                  </a:lnTo>
                  <a:close/>
                </a:path>
                <a:path w="441960" h="2183129">
                  <a:moveTo>
                    <a:pt x="396240" y="1866900"/>
                  </a:moveTo>
                  <a:lnTo>
                    <a:pt x="388620" y="1866900"/>
                  </a:lnTo>
                  <a:lnTo>
                    <a:pt x="388620" y="1888490"/>
                  </a:lnTo>
                  <a:lnTo>
                    <a:pt x="396240" y="1888490"/>
                  </a:lnTo>
                  <a:lnTo>
                    <a:pt x="396240" y="1866900"/>
                  </a:lnTo>
                  <a:close/>
                </a:path>
                <a:path w="441960" h="2183129">
                  <a:moveTo>
                    <a:pt x="441960" y="2040890"/>
                  </a:moveTo>
                  <a:lnTo>
                    <a:pt x="396240" y="2040890"/>
                  </a:lnTo>
                  <a:lnTo>
                    <a:pt x="396240" y="1993900"/>
                  </a:lnTo>
                  <a:lnTo>
                    <a:pt x="236220" y="1993900"/>
                  </a:lnTo>
                  <a:lnTo>
                    <a:pt x="236220" y="2112010"/>
                  </a:lnTo>
                  <a:lnTo>
                    <a:pt x="372110" y="2112010"/>
                  </a:lnTo>
                  <a:lnTo>
                    <a:pt x="372110" y="2114550"/>
                  </a:lnTo>
                  <a:lnTo>
                    <a:pt x="372110" y="2183130"/>
                  </a:lnTo>
                  <a:lnTo>
                    <a:pt x="396240" y="2183130"/>
                  </a:lnTo>
                  <a:lnTo>
                    <a:pt x="396240" y="2114550"/>
                  </a:lnTo>
                  <a:lnTo>
                    <a:pt x="396240" y="2112010"/>
                  </a:lnTo>
                  <a:lnTo>
                    <a:pt x="441960" y="2112010"/>
                  </a:lnTo>
                  <a:lnTo>
                    <a:pt x="441960" y="2076450"/>
                  </a:lnTo>
                  <a:lnTo>
                    <a:pt x="441960" y="2072640"/>
                  </a:lnTo>
                  <a:lnTo>
                    <a:pt x="441960" y="2043430"/>
                  </a:lnTo>
                  <a:lnTo>
                    <a:pt x="441960" y="204089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727960" y="4394200"/>
              <a:ext cx="259079" cy="318770"/>
            </a:xfrm>
            <a:custGeom>
              <a:avLst/>
              <a:gdLst/>
              <a:ahLst/>
              <a:cxnLst/>
              <a:rect l="l" t="t" r="r" b="b"/>
              <a:pathLst>
                <a:path w="259080" h="318770">
                  <a:moveTo>
                    <a:pt x="24130" y="190500"/>
                  </a:moveTo>
                  <a:lnTo>
                    <a:pt x="0" y="190500"/>
                  </a:lnTo>
                  <a:lnTo>
                    <a:pt x="0" y="205740"/>
                  </a:lnTo>
                  <a:lnTo>
                    <a:pt x="24130" y="205740"/>
                  </a:lnTo>
                  <a:lnTo>
                    <a:pt x="24130" y="190500"/>
                  </a:lnTo>
                  <a:close/>
                </a:path>
                <a:path w="259080" h="318770">
                  <a:moveTo>
                    <a:pt x="106680" y="223520"/>
                  </a:moveTo>
                  <a:lnTo>
                    <a:pt x="82550" y="223520"/>
                  </a:lnTo>
                  <a:lnTo>
                    <a:pt x="82550" y="245110"/>
                  </a:lnTo>
                  <a:lnTo>
                    <a:pt x="82550" y="247650"/>
                  </a:lnTo>
                  <a:lnTo>
                    <a:pt x="82550" y="318770"/>
                  </a:lnTo>
                  <a:lnTo>
                    <a:pt x="106680" y="318770"/>
                  </a:lnTo>
                  <a:lnTo>
                    <a:pt x="106680" y="247650"/>
                  </a:lnTo>
                  <a:lnTo>
                    <a:pt x="106680" y="245110"/>
                  </a:lnTo>
                  <a:lnTo>
                    <a:pt x="106680" y="223520"/>
                  </a:lnTo>
                  <a:close/>
                </a:path>
                <a:path w="259080" h="318770">
                  <a:moveTo>
                    <a:pt x="259080" y="0"/>
                  </a:moveTo>
                  <a:lnTo>
                    <a:pt x="99060" y="0"/>
                  </a:lnTo>
                  <a:lnTo>
                    <a:pt x="99060" y="2540"/>
                  </a:lnTo>
                  <a:lnTo>
                    <a:pt x="99060" y="38100"/>
                  </a:lnTo>
                  <a:lnTo>
                    <a:pt x="99060" y="41910"/>
                  </a:lnTo>
                  <a:lnTo>
                    <a:pt x="99060" y="53340"/>
                  </a:lnTo>
                  <a:lnTo>
                    <a:pt x="99060" y="57150"/>
                  </a:lnTo>
                  <a:lnTo>
                    <a:pt x="99060" y="92710"/>
                  </a:lnTo>
                  <a:lnTo>
                    <a:pt x="106680" y="92710"/>
                  </a:lnTo>
                  <a:lnTo>
                    <a:pt x="106680" y="57150"/>
                  </a:lnTo>
                  <a:lnTo>
                    <a:pt x="106680" y="53340"/>
                  </a:lnTo>
                  <a:lnTo>
                    <a:pt x="106680" y="41910"/>
                  </a:lnTo>
                  <a:lnTo>
                    <a:pt x="106680" y="38100"/>
                  </a:lnTo>
                  <a:lnTo>
                    <a:pt x="259080" y="38100"/>
                  </a:lnTo>
                  <a:lnTo>
                    <a:pt x="259080" y="2540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727960" y="4146549"/>
              <a:ext cx="259079" cy="342900"/>
            </a:xfrm>
            <a:custGeom>
              <a:avLst/>
              <a:gdLst/>
              <a:ahLst/>
              <a:cxnLst/>
              <a:rect l="l" t="t" r="r" b="b"/>
              <a:pathLst>
                <a:path w="259080" h="342900">
                  <a:moveTo>
                    <a:pt x="24130" y="214630"/>
                  </a:moveTo>
                  <a:lnTo>
                    <a:pt x="0" y="214630"/>
                  </a:lnTo>
                  <a:lnTo>
                    <a:pt x="0" y="247650"/>
                  </a:lnTo>
                  <a:lnTo>
                    <a:pt x="24130" y="247650"/>
                  </a:lnTo>
                  <a:lnTo>
                    <a:pt x="24130" y="214630"/>
                  </a:lnTo>
                  <a:close/>
                </a:path>
                <a:path w="259080" h="342900">
                  <a:moveTo>
                    <a:pt x="152400" y="247650"/>
                  </a:moveTo>
                  <a:lnTo>
                    <a:pt x="82550" y="247650"/>
                  </a:lnTo>
                  <a:lnTo>
                    <a:pt x="82550" y="250190"/>
                  </a:lnTo>
                  <a:lnTo>
                    <a:pt x="82550" y="285750"/>
                  </a:lnTo>
                  <a:lnTo>
                    <a:pt x="82550" y="289560"/>
                  </a:lnTo>
                  <a:lnTo>
                    <a:pt x="82550" y="342900"/>
                  </a:lnTo>
                  <a:lnTo>
                    <a:pt x="106680" y="342900"/>
                  </a:lnTo>
                  <a:lnTo>
                    <a:pt x="106680" y="289560"/>
                  </a:lnTo>
                  <a:lnTo>
                    <a:pt x="106680" y="285750"/>
                  </a:lnTo>
                  <a:lnTo>
                    <a:pt x="152400" y="285750"/>
                  </a:lnTo>
                  <a:lnTo>
                    <a:pt x="152400" y="250190"/>
                  </a:lnTo>
                  <a:lnTo>
                    <a:pt x="152400" y="247650"/>
                  </a:lnTo>
                  <a:close/>
                </a:path>
                <a:path w="259080" h="342900">
                  <a:moveTo>
                    <a:pt x="259080" y="0"/>
                  </a:moveTo>
                  <a:lnTo>
                    <a:pt x="99060" y="0"/>
                  </a:lnTo>
                  <a:lnTo>
                    <a:pt x="99060" y="27940"/>
                  </a:lnTo>
                  <a:lnTo>
                    <a:pt x="99060" y="62230"/>
                  </a:lnTo>
                  <a:lnTo>
                    <a:pt x="99060" y="66040"/>
                  </a:lnTo>
                  <a:lnTo>
                    <a:pt x="99060" y="95250"/>
                  </a:lnTo>
                  <a:lnTo>
                    <a:pt x="99060" y="97790"/>
                  </a:lnTo>
                  <a:lnTo>
                    <a:pt x="99060" y="133350"/>
                  </a:lnTo>
                  <a:lnTo>
                    <a:pt x="106680" y="133350"/>
                  </a:lnTo>
                  <a:lnTo>
                    <a:pt x="106680" y="97790"/>
                  </a:lnTo>
                  <a:lnTo>
                    <a:pt x="106680" y="95250"/>
                  </a:lnTo>
                  <a:lnTo>
                    <a:pt x="106680" y="66040"/>
                  </a:lnTo>
                  <a:lnTo>
                    <a:pt x="106680" y="62230"/>
                  </a:lnTo>
                  <a:lnTo>
                    <a:pt x="259080" y="62230"/>
                  </a:lnTo>
                  <a:lnTo>
                    <a:pt x="259080" y="27940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674620" y="3964939"/>
              <a:ext cx="205740" cy="318770"/>
            </a:xfrm>
            <a:custGeom>
              <a:avLst/>
              <a:gdLst/>
              <a:ahLst/>
              <a:cxnLst/>
              <a:rect l="l" t="t" r="r" b="b"/>
              <a:pathLst>
                <a:path w="205739" h="318770">
                  <a:moveTo>
                    <a:pt x="160020" y="0"/>
                  </a:moveTo>
                  <a:lnTo>
                    <a:pt x="152400" y="0"/>
                  </a:lnTo>
                  <a:lnTo>
                    <a:pt x="152400" y="21590"/>
                  </a:lnTo>
                  <a:lnTo>
                    <a:pt x="152400" y="24130"/>
                  </a:lnTo>
                  <a:lnTo>
                    <a:pt x="152400" y="54610"/>
                  </a:lnTo>
                  <a:lnTo>
                    <a:pt x="152400" y="57150"/>
                  </a:lnTo>
                  <a:lnTo>
                    <a:pt x="152400" y="91440"/>
                  </a:lnTo>
                  <a:lnTo>
                    <a:pt x="160020" y="91440"/>
                  </a:lnTo>
                  <a:lnTo>
                    <a:pt x="160020" y="57150"/>
                  </a:lnTo>
                  <a:lnTo>
                    <a:pt x="160020" y="54610"/>
                  </a:lnTo>
                  <a:lnTo>
                    <a:pt x="160020" y="24130"/>
                  </a:lnTo>
                  <a:lnTo>
                    <a:pt x="160020" y="21590"/>
                  </a:lnTo>
                  <a:lnTo>
                    <a:pt x="160020" y="0"/>
                  </a:lnTo>
                  <a:close/>
                </a:path>
                <a:path w="205739" h="318770">
                  <a:moveTo>
                    <a:pt x="205740" y="173990"/>
                  </a:moveTo>
                  <a:lnTo>
                    <a:pt x="160020" y="173990"/>
                  </a:lnTo>
                  <a:lnTo>
                    <a:pt x="160020" y="127000"/>
                  </a:lnTo>
                  <a:lnTo>
                    <a:pt x="0" y="127000"/>
                  </a:lnTo>
                  <a:lnTo>
                    <a:pt x="0" y="243840"/>
                  </a:lnTo>
                  <a:lnTo>
                    <a:pt x="135890" y="243840"/>
                  </a:lnTo>
                  <a:lnTo>
                    <a:pt x="135890" y="247650"/>
                  </a:lnTo>
                  <a:lnTo>
                    <a:pt x="135890" y="318770"/>
                  </a:lnTo>
                  <a:lnTo>
                    <a:pt x="160020" y="318770"/>
                  </a:lnTo>
                  <a:lnTo>
                    <a:pt x="160020" y="247650"/>
                  </a:lnTo>
                  <a:lnTo>
                    <a:pt x="160020" y="243840"/>
                  </a:lnTo>
                  <a:lnTo>
                    <a:pt x="205740" y="243840"/>
                  </a:lnTo>
                  <a:lnTo>
                    <a:pt x="205740" y="209550"/>
                  </a:lnTo>
                  <a:lnTo>
                    <a:pt x="205740" y="207010"/>
                  </a:lnTo>
                  <a:lnTo>
                    <a:pt x="205740" y="176530"/>
                  </a:lnTo>
                  <a:lnTo>
                    <a:pt x="205740" y="17399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727960" y="3741419"/>
              <a:ext cx="106680" cy="317500"/>
            </a:xfrm>
            <a:custGeom>
              <a:avLst/>
              <a:gdLst/>
              <a:ahLst/>
              <a:cxnLst/>
              <a:rect l="l" t="t" r="r" b="b"/>
              <a:pathLst>
                <a:path w="106680" h="317500">
                  <a:moveTo>
                    <a:pt x="24130" y="175260"/>
                  </a:moveTo>
                  <a:lnTo>
                    <a:pt x="0" y="175260"/>
                  </a:lnTo>
                  <a:lnTo>
                    <a:pt x="0" y="205740"/>
                  </a:lnTo>
                  <a:lnTo>
                    <a:pt x="24130" y="205740"/>
                  </a:lnTo>
                  <a:lnTo>
                    <a:pt x="24130" y="175260"/>
                  </a:lnTo>
                  <a:close/>
                </a:path>
                <a:path w="106680" h="317500">
                  <a:moveTo>
                    <a:pt x="106680" y="223520"/>
                  </a:moveTo>
                  <a:lnTo>
                    <a:pt x="82550" y="223520"/>
                  </a:lnTo>
                  <a:lnTo>
                    <a:pt x="82550" y="245110"/>
                  </a:lnTo>
                  <a:lnTo>
                    <a:pt x="82550" y="247650"/>
                  </a:lnTo>
                  <a:lnTo>
                    <a:pt x="82550" y="317500"/>
                  </a:lnTo>
                  <a:lnTo>
                    <a:pt x="106680" y="317500"/>
                  </a:lnTo>
                  <a:lnTo>
                    <a:pt x="106680" y="247650"/>
                  </a:lnTo>
                  <a:lnTo>
                    <a:pt x="106680" y="245110"/>
                  </a:lnTo>
                  <a:lnTo>
                    <a:pt x="106680" y="223520"/>
                  </a:lnTo>
                  <a:close/>
                </a:path>
                <a:path w="106680" h="317500">
                  <a:moveTo>
                    <a:pt x="106680" y="25400"/>
                  </a:moveTo>
                  <a:lnTo>
                    <a:pt x="99047" y="25400"/>
                  </a:lnTo>
                  <a:lnTo>
                    <a:pt x="99047" y="92710"/>
                  </a:lnTo>
                  <a:lnTo>
                    <a:pt x="106680" y="92710"/>
                  </a:lnTo>
                  <a:lnTo>
                    <a:pt x="106680" y="57150"/>
                  </a:lnTo>
                  <a:lnTo>
                    <a:pt x="106680" y="25400"/>
                  </a:lnTo>
                  <a:close/>
                </a:path>
                <a:path w="106680" h="317500">
                  <a:moveTo>
                    <a:pt x="106680" y="0"/>
                  </a:moveTo>
                  <a:lnTo>
                    <a:pt x="99060" y="0"/>
                  </a:lnTo>
                  <a:lnTo>
                    <a:pt x="99060" y="22860"/>
                  </a:lnTo>
                  <a:lnTo>
                    <a:pt x="106680" y="22860"/>
                  </a:lnTo>
                  <a:lnTo>
                    <a:pt x="10668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727960" y="3690619"/>
              <a:ext cx="106680" cy="146050"/>
            </a:xfrm>
            <a:custGeom>
              <a:avLst/>
              <a:gdLst/>
              <a:ahLst/>
              <a:cxnLst/>
              <a:rect l="l" t="t" r="r" b="b"/>
              <a:pathLst>
                <a:path w="106680" h="146050">
                  <a:moveTo>
                    <a:pt x="24130" y="0"/>
                  </a:moveTo>
                  <a:lnTo>
                    <a:pt x="0" y="0"/>
                  </a:lnTo>
                  <a:lnTo>
                    <a:pt x="0" y="36830"/>
                  </a:lnTo>
                  <a:lnTo>
                    <a:pt x="24130" y="36830"/>
                  </a:lnTo>
                  <a:lnTo>
                    <a:pt x="24130" y="0"/>
                  </a:lnTo>
                  <a:close/>
                </a:path>
                <a:path w="106680" h="146050">
                  <a:moveTo>
                    <a:pt x="106680" y="50800"/>
                  </a:moveTo>
                  <a:lnTo>
                    <a:pt x="82550" y="50800"/>
                  </a:lnTo>
                  <a:lnTo>
                    <a:pt x="82550" y="73660"/>
                  </a:lnTo>
                  <a:lnTo>
                    <a:pt x="82550" y="76200"/>
                  </a:lnTo>
                  <a:lnTo>
                    <a:pt x="82550" y="146050"/>
                  </a:lnTo>
                  <a:lnTo>
                    <a:pt x="106680" y="146050"/>
                  </a:lnTo>
                  <a:lnTo>
                    <a:pt x="106680" y="76200"/>
                  </a:lnTo>
                  <a:lnTo>
                    <a:pt x="106680" y="73660"/>
                  </a:lnTo>
                  <a:lnTo>
                    <a:pt x="106680" y="508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726690" y="3272789"/>
              <a:ext cx="254000" cy="341630"/>
            </a:xfrm>
            <a:custGeom>
              <a:avLst/>
              <a:gdLst/>
              <a:ahLst/>
              <a:cxnLst/>
              <a:rect l="l" t="t" r="r" b="b"/>
              <a:pathLst>
                <a:path w="254000" h="341629">
                  <a:moveTo>
                    <a:pt x="24130" y="196850"/>
                  </a:moveTo>
                  <a:lnTo>
                    <a:pt x="0" y="196850"/>
                  </a:lnTo>
                  <a:lnTo>
                    <a:pt x="0" y="228600"/>
                  </a:lnTo>
                  <a:lnTo>
                    <a:pt x="24130" y="228600"/>
                  </a:lnTo>
                  <a:lnTo>
                    <a:pt x="24130" y="196850"/>
                  </a:lnTo>
                  <a:close/>
                </a:path>
                <a:path w="254000" h="341629">
                  <a:moveTo>
                    <a:pt x="101600" y="247650"/>
                  </a:moveTo>
                  <a:lnTo>
                    <a:pt x="77470" y="247650"/>
                  </a:lnTo>
                  <a:lnTo>
                    <a:pt x="77470" y="265442"/>
                  </a:lnTo>
                  <a:lnTo>
                    <a:pt x="77470" y="269240"/>
                  </a:lnTo>
                  <a:lnTo>
                    <a:pt x="77470" y="341630"/>
                  </a:lnTo>
                  <a:lnTo>
                    <a:pt x="101600" y="341630"/>
                  </a:lnTo>
                  <a:lnTo>
                    <a:pt x="101600" y="269240"/>
                  </a:lnTo>
                  <a:lnTo>
                    <a:pt x="101600" y="265442"/>
                  </a:lnTo>
                  <a:lnTo>
                    <a:pt x="101600" y="247650"/>
                  </a:lnTo>
                  <a:close/>
                </a:path>
                <a:path w="254000" h="341629">
                  <a:moveTo>
                    <a:pt x="254000" y="0"/>
                  </a:moveTo>
                  <a:lnTo>
                    <a:pt x="100330" y="0"/>
                  </a:lnTo>
                  <a:lnTo>
                    <a:pt x="100330" y="8890"/>
                  </a:lnTo>
                  <a:lnTo>
                    <a:pt x="254000" y="889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668270" y="320039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45720"/>
                  </a:moveTo>
                  <a:lnTo>
                    <a:pt x="160020" y="45720"/>
                  </a:lnTo>
                  <a:lnTo>
                    <a:pt x="160020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135890" y="116840"/>
                  </a:lnTo>
                  <a:lnTo>
                    <a:pt x="135890" y="119380"/>
                  </a:lnTo>
                  <a:lnTo>
                    <a:pt x="135890" y="189230"/>
                  </a:lnTo>
                  <a:lnTo>
                    <a:pt x="160020" y="189230"/>
                  </a:lnTo>
                  <a:lnTo>
                    <a:pt x="160020" y="119380"/>
                  </a:lnTo>
                  <a:lnTo>
                    <a:pt x="160020" y="116840"/>
                  </a:lnTo>
                  <a:lnTo>
                    <a:pt x="210820" y="116840"/>
                  </a:lnTo>
                  <a:lnTo>
                    <a:pt x="210820" y="81280"/>
                  </a:lnTo>
                  <a:lnTo>
                    <a:pt x="210820" y="78740"/>
                  </a:lnTo>
                  <a:lnTo>
                    <a:pt x="210820" y="48260"/>
                  </a:lnTo>
                  <a:lnTo>
                    <a:pt x="210820" y="4572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668270" y="297687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0" y="81280"/>
                  </a:lnTo>
                  <a:lnTo>
                    <a:pt x="0" y="116840"/>
                  </a:lnTo>
                  <a:lnTo>
                    <a:pt x="135890" y="116840"/>
                  </a:lnTo>
                  <a:lnTo>
                    <a:pt x="135890" y="119380"/>
                  </a:lnTo>
                  <a:lnTo>
                    <a:pt x="135890" y="190500"/>
                  </a:lnTo>
                  <a:lnTo>
                    <a:pt x="160020" y="190500"/>
                  </a:lnTo>
                  <a:lnTo>
                    <a:pt x="160020" y="119380"/>
                  </a:lnTo>
                  <a:lnTo>
                    <a:pt x="160020" y="116840"/>
                  </a:lnTo>
                  <a:lnTo>
                    <a:pt x="210820" y="116840"/>
                  </a:lnTo>
                  <a:lnTo>
                    <a:pt x="210820" y="81280"/>
                  </a:lnTo>
                  <a:lnTo>
                    <a:pt x="210820" y="787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668270" y="2753359"/>
              <a:ext cx="396240" cy="2178050"/>
            </a:xfrm>
            <a:custGeom>
              <a:avLst/>
              <a:gdLst/>
              <a:ahLst/>
              <a:cxnLst/>
              <a:rect l="l" t="t" r="r" b="b"/>
              <a:pathLst>
                <a:path w="396239" h="2178050">
                  <a:moveTo>
                    <a:pt x="21082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0"/>
                  </a:lnTo>
                  <a:close/>
                </a:path>
                <a:path w="396239" h="2178050">
                  <a:moveTo>
                    <a:pt x="318770" y="2040890"/>
                  </a:moveTo>
                  <a:lnTo>
                    <a:pt x="236220" y="2040890"/>
                  </a:lnTo>
                  <a:lnTo>
                    <a:pt x="236220" y="2073910"/>
                  </a:lnTo>
                  <a:lnTo>
                    <a:pt x="318770" y="2073910"/>
                  </a:lnTo>
                  <a:lnTo>
                    <a:pt x="318770" y="2040890"/>
                  </a:lnTo>
                  <a:close/>
                </a:path>
                <a:path w="396239" h="2178050">
                  <a:moveTo>
                    <a:pt x="396240" y="2109470"/>
                  </a:moveTo>
                  <a:lnTo>
                    <a:pt x="372110" y="2109470"/>
                  </a:lnTo>
                  <a:lnTo>
                    <a:pt x="372110" y="2112010"/>
                  </a:lnTo>
                  <a:lnTo>
                    <a:pt x="372110" y="2178050"/>
                  </a:lnTo>
                  <a:lnTo>
                    <a:pt x="396240" y="2178050"/>
                  </a:lnTo>
                  <a:lnTo>
                    <a:pt x="396240" y="2112010"/>
                  </a:lnTo>
                  <a:lnTo>
                    <a:pt x="396240" y="21094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904489" y="4587240"/>
              <a:ext cx="82550" cy="16510"/>
            </a:xfrm>
            <a:custGeom>
              <a:avLst/>
              <a:gdLst/>
              <a:ahLst/>
              <a:cxnLst/>
              <a:rect l="l" t="t" r="r" b="b"/>
              <a:pathLst>
                <a:path w="82550" h="16510">
                  <a:moveTo>
                    <a:pt x="0" y="16510"/>
                  </a:moveTo>
                  <a:lnTo>
                    <a:pt x="82550" y="1651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651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056889" y="4641850"/>
              <a:ext cx="7620" cy="33020"/>
            </a:xfrm>
            <a:custGeom>
              <a:avLst/>
              <a:gdLst/>
              <a:ahLst/>
              <a:cxnLst/>
              <a:rect l="l" t="t" r="r" b="b"/>
              <a:pathLst>
                <a:path w="7619" h="33020">
                  <a:moveTo>
                    <a:pt x="0" y="33019"/>
                  </a:moveTo>
                  <a:lnTo>
                    <a:pt x="7620" y="33019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040380" y="4639310"/>
              <a:ext cx="24130" cy="71120"/>
            </a:xfrm>
            <a:custGeom>
              <a:avLst/>
              <a:gdLst/>
              <a:ahLst/>
              <a:cxnLst/>
              <a:rect l="l" t="t" r="r" b="b"/>
              <a:pathLst>
                <a:path w="24130" h="7112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71120"/>
                  </a:lnTo>
                  <a:lnTo>
                    <a:pt x="24130" y="7112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904489" y="4363720"/>
              <a:ext cx="82550" cy="33020"/>
            </a:xfrm>
            <a:custGeom>
              <a:avLst/>
              <a:gdLst/>
              <a:ahLst/>
              <a:cxnLst/>
              <a:rect l="l" t="t" r="r" b="b"/>
              <a:pathLst>
                <a:path w="82550" h="33020">
                  <a:moveTo>
                    <a:pt x="0" y="33019"/>
                  </a:moveTo>
                  <a:lnTo>
                    <a:pt x="82550" y="3301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056889" y="4436110"/>
              <a:ext cx="7620" cy="15240"/>
            </a:xfrm>
            <a:custGeom>
              <a:avLst/>
              <a:gdLst/>
              <a:ahLst/>
              <a:cxnLst/>
              <a:rect l="l" t="t" r="r" b="b"/>
              <a:pathLst>
                <a:path w="7619" h="15239">
                  <a:moveTo>
                    <a:pt x="0" y="15239"/>
                  </a:moveTo>
                  <a:lnTo>
                    <a:pt x="7620" y="15239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040380" y="4432300"/>
              <a:ext cx="24130" cy="54610"/>
            </a:xfrm>
            <a:custGeom>
              <a:avLst/>
              <a:gdLst/>
              <a:ahLst/>
              <a:cxnLst/>
              <a:rect l="l" t="t" r="r" b="b"/>
              <a:pathLst>
                <a:path w="24130" h="54610">
                  <a:moveTo>
                    <a:pt x="241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24130" y="54610"/>
                  </a:lnTo>
                  <a:lnTo>
                    <a:pt x="24130" y="381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904489" y="4141470"/>
              <a:ext cx="82550" cy="33020"/>
            </a:xfrm>
            <a:custGeom>
              <a:avLst/>
              <a:gdLst/>
              <a:ahLst/>
              <a:cxnLst/>
              <a:rect l="l" t="t" r="r" b="b"/>
              <a:pathLst>
                <a:path w="82550" h="33020">
                  <a:moveTo>
                    <a:pt x="0" y="33019"/>
                  </a:moveTo>
                  <a:lnTo>
                    <a:pt x="82550" y="3301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056889" y="4212590"/>
              <a:ext cx="7620" cy="31750"/>
            </a:xfrm>
            <a:custGeom>
              <a:avLst/>
              <a:gdLst/>
              <a:ahLst/>
              <a:cxnLst/>
              <a:rect l="l" t="t" r="r" b="b"/>
              <a:pathLst>
                <a:path w="7619" h="31750">
                  <a:moveTo>
                    <a:pt x="0" y="31750"/>
                  </a:moveTo>
                  <a:lnTo>
                    <a:pt x="7620" y="31750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317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040380" y="4208779"/>
              <a:ext cx="24130" cy="71120"/>
            </a:xfrm>
            <a:custGeom>
              <a:avLst/>
              <a:gdLst/>
              <a:ahLst/>
              <a:cxnLst/>
              <a:rect l="l" t="t" r="r" b="b"/>
              <a:pathLst>
                <a:path w="24130" h="71120">
                  <a:moveTo>
                    <a:pt x="241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1120"/>
                  </a:lnTo>
                  <a:lnTo>
                    <a:pt x="24130" y="71120"/>
                  </a:lnTo>
                  <a:lnTo>
                    <a:pt x="24130" y="381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904489" y="3919220"/>
              <a:ext cx="82550" cy="31750"/>
            </a:xfrm>
            <a:custGeom>
              <a:avLst/>
              <a:gdLst/>
              <a:ahLst/>
              <a:cxnLst/>
              <a:rect l="l" t="t" r="r" b="b"/>
              <a:pathLst>
                <a:path w="82550" h="31750">
                  <a:moveTo>
                    <a:pt x="0" y="31749"/>
                  </a:moveTo>
                  <a:lnTo>
                    <a:pt x="82550" y="3174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174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056889" y="3989070"/>
              <a:ext cx="7620" cy="33020"/>
            </a:xfrm>
            <a:custGeom>
              <a:avLst/>
              <a:gdLst/>
              <a:ahLst/>
              <a:cxnLst/>
              <a:rect l="l" t="t" r="r" b="b"/>
              <a:pathLst>
                <a:path w="7619" h="33020">
                  <a:moveTo>
                    <a:pt x="0" y="33019"/>
                  </a:moveTo>
                  <a:lnTo>
                    <a:pt x="7620" y="33019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040380" y="3986529"/>
              <a:ext cx="24130" cy="69850"/>
            </a:xfrm>
            <a:custGeom>
              <a:avLst/>
              <a:gdLst/>
              <a:ahLst/>
              <a:cxnLst/>
              <a:rect l="l" t="t" r="r" b="b"/>
              <a:pathLst>
                <a:path w="24130" h="6985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9850"/>
                  </a:lnTo>
                  <a:lnTo>
                    <a:pt x="24130" y="6985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904489" y="3694430"/>
              <a:ext cx="82550" cy="35560"/>
            </a:xfrm>
            <a:custGeom>
              <a:avLst/>
              <a:gdLst/>
              <a:ahLst/>
              <a:cxnLst/>
              <a:rect l="l" t="t" r="r" b="b"/>
              <a:pathLst>
                <a:path w="82550" h="35560">
                  <a:moveTo>
                    <a:pt x="0" y="35560"/>
                  </a:moveTo>
                  <a:lnTo>
                    <a:pt x="82550" y="3556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55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056889" y="3766820"/>
              <a:ext cx="7620" cy="31750"/>
            </a:xfrm>
            <a:custGeom>
              <a:avLst/>
              <a:gdLst/>
              <a:ahLst/>
              <a:cxnLst/>
              <a:rect l="l" t="t" r="r" b="b"/>
              <a:pathLst>
                <a:path w="7619" h="31750">
                  <a:moveTo>
                    <a:pt x="0" y="31749"/>
                  </a:moveTo>
                  <a:lnTo>
                    <a:pt x="7620" y="31749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3174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040380" y="3764279"/>
              <a:ext cx="24130" cy="69850"/>
            </a:xfrm>
            <a:custGeom>
              <a:avLst/>
              <a:gdLst/>
              <a:ahLst/>
              <a:cxnLst/>
              <a:rect l="l" t="t" r="r" b="b"/>
              <a:pathLst>
                <a:path w="24130" h="6985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9850"/>
                  </a:lnTo>
                  <a:lnTo>
                    <a:pt x="24130" y="6985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904489" y="3473450"/>
              <a:ext cx="76200" cy="31750"/>
            </a:xfrm>
            <a:custGeom>
              <a:avLst/>
              <a:gdLst/>
              <a:ahLst/>
              <a:cxnLst/>
              <a:rect l="l" t="t" r="r" b="b"/>
              <a:pathLst>
                <a:path w="76200" h="31750">
                  <a:moveTo>
                    <a:pt x="0" y="31750"/>
                  </a:moveTo>
                  <a:lnTo>
                    <a:pt x="76200" y="3175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3175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056889" y="3542030"/>
              <a:ext cx="6350" cy="35560"/>
            </a:xfrm>
            <a:custGeom>
              <a:avLst/>
              <a:gdLst/>
              <a:ahLst/>
              <a:cxnLst/>
              <a:rect l="l" t="t" r="r" b="b"/>
              <a:pathLst>
                <a:path w="6350" h="35560">
                  <a:moveTo>
                    <a:pt x="0" y="35560"/>
                  </a:moveTo>
                  <a:lnTo>
                    <a:pt x="6350" y="3556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355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039110" y="3538232"/>
              <a:ext cx="24130" cy="73660"/>
            </a:xfrm>
            <a:custGeom>
              <a:avLst/>
              <a:gdLst/>
              <a:ahLst/>
              <a:cxnLst/>
              <a:rect l="l" t="t" r="r" b="b"/>
              <a:pathLst>
                <a:path w="24130" h="73660">
                  <a:moveTo>
                    <a:pt x="24130" y="0"/>
                  </a:moveTo>
                  <a:lnTo>
                    <a:pt x="0" y="0"/>
                  </a:lnTo>
                  <a:lnTo>
                    <a:pt x="0" y="3797"/>
                  </a:lnTo>
                  <a:lnTo>
                    <a:pt x="0" y="73647"/>
                  </a:lnTo>
                  <a:lnTo>
                    <a:pt x="24130" y="73647"/>
                  </a:lnTo>
                  <a:lnTo>
                    <a:pt x="24130" y="3797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903219" y="3248660"/>
              <a:ext cx="77470" cy="33020"/>
            </a:xfrm>
            <a:custGeom>
              <a:avLst/>
              <a:gdLst/>
              <a:ahLst/>
              <a:cxnLst/>
              <a:rect l="l" t="t" r="r" b="b"/>
              <a:pathLst>
                <a:path w="77469" h="33020">
                  <a:moveTo>
                    <a:pt x="0" y="33019"/>
                  </a:moveTo>
                  <a:lnTo>
                    <a:pt x="77469" y="33019"/>
                  </a:lnTo>
                  <a:lnTo>
                    <a:pt x="77469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056889" y="3319780"/>
              <a:ext cx="6350" cy="33020"/>
            </a:xfrm>
            <a:custGeom>
              <a:avLst/>
              <a:gdLst/>
              <a:ahLst/>
              <a:cxnLst/>
              <a:rect l="l" t="t" r="r" b="b"/>
              <a:pathLst>
                <a:path w="6350" h="33020">
                  <a:moveTo>
                    <a:pt x="0" y="33020"/>
                  </a:moveTo>
                  <a:lnTo>
                    <a:pt x="6350" y="3302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3302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039110" y="3317239"/>
              <a:ext cx="24130" cy="69850"/>
            </a:xfrm>
            <a:custGeom>
              <a:avLst/>
              <a:gdLst/>
              <a:ahLst/>
              <a:cxnLst/>
              <a:rect l="l" t="t" r="r" b="b"/>
              <a:pathLst>
                <a:path w="24130" h="6985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9850"/>
                  </a:lnTo>
                  <a:lnTo>
                    <a:pt x="24130" y="6985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903220" y="2974339"/>
              <a:ext cx="160020" cy="190500"/>
            </a:xfrm>
            <a:custGeom>
              <a:avLst/>
              <a:gdLst/>
              <a:ahLst/>
              <a:cxnLst/>
              <a:rect l="l" t="t" r="r" b="b"/>
              <a:pathLst>
                <a:path w="160019" h="190500">
                  <a:moveTo>
                    <a:pt x="7747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77470" y="83820"/>
                  </a:lnTo>
                  <a:lnTo>
                    <a:pt x="77470" y="0"/>
                  </a:lnTo>
                  <a:close/>
                </a:path>
                <a:path w="160019" h="190500">
                  <a:moveTo>
                    <a:pt x="160020" y="119380"/>
                  </a:moveTo>
                  <a:lnTo>
                    <a:pt x="135890" y="119380"/>
                  </a:lnTo>
                  <a:lnTo>
                    <a:pt x="135890" y="121920"/>
                  </a:lnTo>
                  <a:lnTo>
                    <a:pt x="135890" y="190500"/>
                  </a:lnTo>
                  <a:lnTo>
                    <a:pt x="160020" y="190500"/>
                  </a:lnTo>
                  <a:lnTo>
                    <a:pt x="160020" y="121920"/>
                  </a:lnTo>
                  <a:lnTo>
                    <a:pt x="160020" y="11938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903220" y="2750819"/>
              <a:ext cx="548640" cy="2183130"/>
            </a:xfrm>
            <a:custGeom>
              <a:avLst/>
              <a:gdLst/>
              <a:ahLst/>
              <a:cxnLst/>
              <a:rect l="l" t="t" r="r" b="b"/>
              <a:pathLst>
                <a:path w="548639" h="2183129">
                  <a:moveTo>
                    <a:pt x="20574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0"/>
                  </a:lnTo>
                  <a:close/>
                </a:path>
                <a:path w="548639" h="2183129">
                  <a:moveTo>
                    <a:pt x="397497" y="1891030"/>
                  </a:moveTo>
                  <a:lnTo>
                    <a:pt x="389890" y="1891030"/>
                  </a:lnTo>
                  <a:lnTo>
                    <a:pt x="389890" y="1924050"/>
                  </a:lnTo>
                  <a:lnTo>
                    <a:pt x="389890" y="1959610"/>
                  </a:lnTo>
                  <a:lnTo>
                    <a:pt x="397497" y="1959610"/>
                  </a:lnTo>
                  <a:lnTo>
                    <a:pt x="397497" y="1924050"/>
                  </a:lnTo>
                  <a:lnTo>
                    <a:pt x="397497" y="1891030"/>
                  </a:lnTo>
                  <a:close/>
                </a:path>
                <a:path w="548639" h="2183129">
                  <a:moveTo>
                    <a:pt x="441960" y="2040890"/>
                  </a:moveTo>
                  <a:lnTo>
                    <a:pt x="397497" y="2040890"/>
                  </a:lnTo>
                  <a:lnTo>
                    <a:pt x="397497" y="1993900"/>
                  </a:lnTo>
                  <a:lnTo>
                    <a:pt x="236220" y="1993900"/>
                  </a:lnTo>
                  <a:lnTo>
                    <a:pt x="236220" y="2112010"/>
                  </a:lnTo>
                  <a:lnTo>
                    <a:pt x="372097" y="2112010"/>
                  </a:lnTo>
                  <a:lnTo>
                    <a:pt x="372097" y="2114550"/>
                  </a:lnTo>
                  <a:lnTo>
                    <a:pt x="372097" y="2183130"/>
                  </a:lnTo>
                  <a:lnTo>
                    <a:pt x="397497" y="2183130"/>
                  </a:lnTo>
                  <a:lnTo>
                    <a:pt x="397497" y="2114550"/>
                  </a:lnTo>
                  <a:lnTo>
                    <a:pt x="397497" y="2112010"/>
                  </a:lnTo>
                  <a:lnTo>
                    <a:pt x="441960" y="2112010"/>
                  </a:lnTo>
                  <a:lnTo>
                    <a:pt x="441960" y="2076450"/>
                  </a:lnTo>
                  <a:lnTo>
                    <a:pt x="441960" y="2072640"/>
                  </a:lnTo>
                  <a:lnTo>
                    <a:pt x="441960" y="2043430"/>
                  </a:lnTo>
                  <a:lnTo>
                    <a:pt x="441960" y="2040890"/>
                  </a:lnTo>
                  <a:close/>
                </a:path>
                <a:path w="548639" h="2183129">
                  <a:moveTo>
                    <a:pt x="548640" y="1841500"/>
                  </a:moveTo>
                  <a:lnTo>
                    <a:pt x="389890" y="1841500"/>
                  </a:lnTo>
                  <a:lnTo>
                    <a:pt x="389890" y="1852930"/>
                  </a:lnTo>
                  <a:lnTo>
                    <a:pt x="389890" y="1888490"/>
                  </a:lnTo>
                  <a:lnTo>
                    <a:pt x="548640" y="1888490"/>
                  </a:lnTo>
                  <a:lnTo>
                    <a:pt x="548640" y="1852930"/>
                  </a:lnTo>
                  <a:lnTo>
                    <a:pt x="548640" y="1841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139440" y="4370069"/>
              <a:ext cx="312420" cy="342900"/>
            </a:xfrm>
            <a:custGeom>
              <a:avLst/>
              <a:gdLst/>
              <a:ahLst/>
              <a:cxnLst/>
              <a:rect l="l" t="t" r="r" b="b"/>
              <a:pathLst>
                <a:path w="312420" h="342900">
                  <a:moveTo>
                    <a:pt x="205740" y="214630"/>
                  </a:moveTo>
                  <a:lnTo>
                    <a:pt x="161277" y="214630"/>
                  </a:lnTo>
                  <a:lnTo>
                    <a:pt x="161277" y="152400"/>
                  </a:lnTo>
                  <a:lnTo>
                    <a:pt x="0" y="152400"/>
                  </a:lnTo>
                  <a:lnTo>
                    <a:pt x="0" y="269240"/>
                  </a:lnTo>
                  <a:lnTo>
                    <a:pt x="135877" y="269240"/>
                  </a:lnTo>
                  <a:lnTo>
                    <a:pt x="135877" y="271780"/>
                  </a:lnTo>
                  <a:lnTo>
                    <a:pt x="135877" y="342900"/>
                  </a:lnTo>
                  <a:lnTo>
                    <a:pt x="161277" y="342900"/>
                  </a:lnTo>
                  <a:lnTo>
                    <a:pt x="161277" y="271780"/>
                  </a:lnTo>
                  <a:lnTo>
                    <a:pt x="161277" y="269240"/>
                  </a:lnTo>
                  <a:lnTo>
                    <a:pt x="205740" y="269240"/>
                  </a:lnTo>
                  <a:lnTo>
                    <a:pt x="205740" y="233680"/>
                  </a:lnTo>
                  <a:lnTo>
                    <a:pt x="205740" y="229870"/>
                  </a:lnTo>
                  <a:lnTo>
                    <a:pt x="205740" y="217170"/>
                  </a:lnTo>
                  <a:lnTo>
                    <a:pt x="205740" y="214630"/>
                  </a:lnTo>
                  <a:close/>
                </a:path>
                <a:path w="312420" h="342900">
                  <a:moveTo>
                    <a:pt x="312420" y="0"/>
                  </a:moveTo>
                  <a:lnTo>
                    <a:pt x="152400" y="0"/>
                  </a:lnTo>
                  <a:lnTo>
                    <a:pt x="152400" y="26670"/>
                  </a:lnTo>
                  <a:lnTo>
                    <a:pt x="152400" y="62230"/>
                  </a:lnTo>
                  <a:lnTo>
                    <a:pt x="152400" y="66040"/>
                  </a:lnTo>
                  <a:lnTo>
                    <a:pt x="152400" y="77470"/>
                  </a:lnTo>
                  <a:lnTo>
                    <a:pt x="152400" y="81280"/>
                  </a:lnTo>
                  <a:lnTo>
                    <a:pt x="152400" y="116840"/>
                  </a:lnTo>
                  <a:lnTo>
                    <a:pt x="161277" y="116840"/>
                  </a:lnTo>
                  <a:lnTo>
                    <a:pt x="161277" y="81280"/>
                  </a:lnTo>
                  <a:lnTo>
                    <a:pt x="161277" y="77470"/>
                  </a:lnTo>
                  <a:lnTo>
                    <a:pt x="161277" y="66040"/>
                  </a:lnTo>
                  <a:lnTo>
                    <a:pt x="161277" y="62230"/>
                  </a:lnTo>
                  <a:lnTo>
                    <a:pt x="312420" y="62230"/>
                  </a:lnTo>
                  <a:lnTo>
                    <a:pt x="312420" y="26670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139440" y="4146549"/>
              <a:ext cx="312420" cy="342900"/>
            </a:xfrm>
            <a:custGeom>
              <a:avLst/>
              <a:gdLst/>
              <a:ahLst/>
              <a:cxnLst/>
              <a:rect l="l" t="t" r="r" b="b"/>
              <a:pathLst>
                <a:path w="312420" h="342900">
                  <a:moveTo>
                    <a:pt x="205740" y="214630"/>
                  </a:moveTo>
                  <a:lnTo>
                    <a:pt x="160020" y="214630"/>
                  </a:lnTo>
                  <a:lnTo>
                    <a:pt x="160020" y="152400"/>
                  </a:lnTo>
                  <a:lnTo>
                    <a:pt x="0" y="152400"/>
                  </a:lnTo>
                  <a:lnTo>
                    <a:pt x="0" y="285750"/>
                  </a:lnTo>
                  <a:lnTo>
                    <a:pt x="135877" y="285750"/>
                  </a:lnTo>
                  <a:lnTo>
                    <a:pt x="135877" y="289560"/>
                  </a:lnTo>
                  <a:lnTo>
                    <a:pt x="135877" y="342900"/>
                  </a:lnTo>
                  <a:lnTo>
                    <a:pt x="161277" y="342900"/>
                  </a:lnTo>
                  <a:lnTo>
                    <a:pt x="161277" y="289560"/>
                  </a:lnTo>
                  <a:lnTo>
                    <a:pt x="161277" y="285750"/>
                  </a:lnTo>
                  <a:lnTo>
                    <a:pt x="205740" y="285750"/>
                  </a:lnTo>
                  <a:lnTo>
                    <a:pt x="205740" y="250190"/>
                  </a:lnTo>
                  <a:lnTo>
                    <a:pt x="205740" y="247650"/>
                  </a:lnTo>
                  <a:lnTo>
                    <a:pt x="205740" y="217170"/>
                  </a:lnTo>
                  <a:lnTo>
                    <a:pt x="205740" y="214630"/>
                  </a:lnTo>
                  <a:close/>
                </a:path>
                <a:path w="312420" h="342900">
                  <a:moveTo>
                    <a:pt x="312420" y="0"/>
                  </a:moveTo>
                  <a:lnTo>
                    <a:pt x="152400" y="0"/>
                  </a:lnTo>
                  <a:lnTo>
                    <a:pt x="152400" y="27940"/>
                  </a:lnTo>
                  <a:lnTo>
                    <a:pt x="152400" y="62230"/>
                  </a:lnTo>
                  <a:lnTo>
                    <a:pt x="152400" y="66040"/>
                  </a:lnTo>
                  <a:lnTo>
                    <a:pt x="152400" y="95250"/>
                  </a:lnTo>
                  <a:lnTo>
                    <a:pt x="152400" y="97790"/>
                  </a:lnTo>
                  <a:lnTo>
                    <a:pt x="152400" y="133350"/>
                  </a:lnTo>
                  <a:lnTo>
                    <a:pt x="160020" y="133350"/>
                  </a:lnTo>
                  <a:lnTo>
                    <a:pt x="160020" y="97790"/>
                  </a:lnTo>
                  <a:lnTo>
                    <a:pt x="160020" y="95250"/>
                  </a:lnTo>
                  <a:lnTo>
                    <a:pt x="160020" y="66040"/>
                  </a:lnTo>
                  <a:lnTo>
                    <a:pt x="160020" y="62230"/>
                  </a:lnTo>
                  <a:lnTo>
                    <a:pt x="312420" y="62230"/>
                  </a:lnTo>
                  <a:lnTo>
                    <a:pt x="312420" y="27940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139440" y="3939539"/>
              <a:ext cx="312420" cy="344170"/>
            </a:xfrm>
            <a:custGeom>
              <a:avLst/>
              <a:gdLst/>
              <a:ahLst/>
              <a:cxnLst/>
              <a:rect l="l" t="t" r="r" b="b"/>
              <a:pathLst>
                <a:path w="312420" h="344170">
                  <a:moveTo>
                    <a:pt x="205740" y="199390"/>
                  </a:moveTo>
                  <a:lnTo>
                    <a:pt x="161277" y="199390"/>
                  </a:lnTo>
                  <a:lnTo>
                    <a:pt x="161277" y="152400"/>
                  </a:lnTo>
                  <a:lnTo>
                    <a:pt x="0" y="152400"/>
                  </a:lnTo>
                  <a:lnTo>
                    <a:pt x="0" y="269240"/>
                  </a:lnTo>
                  <a:lnTo>
                    <a:pt x="135877" y="269240"/>
                  </a:lnTo>
                  <a:lnTo>
                    <a:pt x="135877" y="273050"/>
                  </a:lnTo>
                  <a:lnTo>
                    <a:pt x="135877" y="344170"/>
                  </a:lnTo>
                  <a:lnTo>
                    <a:pt x="160020" y="344170"/>
                  </a:lnTo>
                  <a:lnTo>
                    <a:pt x="160020" y="273050"/>
                  </a:lnTo>
                  <a:lnTo>
                    <a:pt x="160020" y="269240"/>
                  </a:lnTo>
                  <a:lnTo>
                    <a:pt x="205740" y="269240"/>
                  </a:lnTo>
                  <a:lnTo>
                    <a:pt x="205740" y="234950"/>
                  </a:lnTo>
                  <a:lnTo>
                    <a:pt x="205740" y="232410"/>
                  </a:lnTo>
                  <a:lnTo>
                    <a:pt x="205740" y="201930"/>
                  </a:lnTo>
                  <a:lnTo>
                    <a:pt x="205740" y="199390"/>
                  </a:lnTo>
                  <a:close/>
                </a:path>
                <a:path w="312420" h="344170">
                  <a:moveTo>
                    <a:pt x="312420" y="0"/>
                  </a:moveTo>
                  <a:lnTo>
                    <a:pt x="152400" y="0"/>
                  </a:lnTo>
                  <a:lnTo>
                    <a:pt x="152400" y="11430"/>
                  </a:lnTo>
                  <a:lnTo>
                    <a:pt x="152400" y="46990"/>
                  </a:lnTo>
                  <a:lnTo>
                    <a:pt x="152400" y="49530"/>
                  </a:lnTo>
                  <a:lnTo>
                    <a:pt x="152400" y="80010"/>
                  </a:lnTo>
                  <a:lnTo>
                    <a:pt x="152400" y="82550"/>
                  </a:lnTo>
                  <a:lnTo>
                    <a:pt x="152400" y="116840"/>
                  </a:lnTo>
                  <a:lnTo>
                    <a:pt x="161277" y="116840"/>
                  </a:lnTo>
                  <a:lnTo>
                    <a:pt x="161277" y="82550"/>
                  </a:lnTo>
                  <a:lnTo>
                    <a:pt x="161277" y="80010"/>
                  </a:lnTo>
                  <a:lnTo>
                    <a:pt x="161277" y="49530"/>
                  </a:lnTo>
                  <a:lnTo>
                    <a:pt x="161277" y="46990"/>
                  </a:lnTo>
                  <a:lnTo>
                    <a:pt x="312420" y="46990"/>
                  </a:lnTo>
                  <a:lnTo>
                    <a:pt x="312420" y="11430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139440" y="3717289"/>
              <a:ext cx="312420" cy="342900"/>
            </a:xfrm>
            <a:custGeom>
              <a:avLst/>
              <a:gdLst/>
              <a:ahLst/>
              <a:cxnLst/>
              <a:rect l="l" t="t" r="r" b="b"/>
              <a:pathLst>
                <a:path w="312420" h="342900">
                  <a:moveTo>
                    <a:pt x="205740" y="199390"/>
                  </a:moveTo>
                  <a:lnTo>
                    <a:pt x="160020" y="199390"/>
                  </a:lnTo>
                  <a:lnTo>
                    <a:pt x="160020" y="153670"/>
                  </a:lnTo>
                  <a:lnTo>
                    <a:pt x="0" y="153670"/>
                  </a:lnTo>
                  <a:lnTo>
                    <a:pt x="0" y="269240"/>
                  </a:lnTo>
                  <a:lnTo>
                    <a:pt x="135877" y="269240"/>
                  </a:lnTo>
                  <a:lnTo>
                    <a:pt x="135877" y="271780"/>
                  </a:lnTo>
                  <a:lnTo>
                    <a:pt x="135877" y="342900"/>
                  </a:lnTo>
                  <a:lnTo>
                    <a:pt x="161277" y="342900"/>
                  </a:lnTo>
                  <a:lnTo>
                    <a:pt x="161277" y="271780"/>
                  </a:lnTo>
                  <a:lnTo>
                    <a:pt x="161277" y="269240"/>
                  </a:lnTo>
                  <a:lnTo>
                    <a:pt x="205740" y="269240"/>
                  </a:lnTo>
                  <a:lnTo>
                    <a:pt x="205740" y="233680"/>
                  </a:lnTo>
                  <a:lnTo>
                    <a:pt x="205740" y="229870"/>
                  </a:lnTo>
                  <a:lnTo>
                    <a:pt x="205740" y="201930"/>
                  </a:lnTo>
                  <a:lnTo>
                    <a:pt x="205740" y="199390"/>
                  </a:lnTo>
                  <a:close/>
                </a:path>
                <a:path w="312420" h="342900">
                  <a:moveTo>
                    <a:pt x="312420" y="0"/>
                  </a:moveTo>
                  <a:lnTo>
                    <a:pt x="152400" y="0"/>
                  </a:lnTo>
                  <a:lnTo>
                    <a:pt x="152400" y="12700"/>
                  </a:lnTo>
                  <a:lnTo>
                    <a:pt x="152400" y="46990"/>
                  </a:lnTo>
                  <a:lnTo>
                    <a:pt x="152400" y="49530"/>
                  </a:lnTo>
                  <a:lnTo>
                    <a:pt x="152400" y="77470"/>
                  </a:lnTo>
                  <a:lnTo>
                    <a:pt x="152400" y="81280"/>
                  </a:lnTo>
                  <a:lnTo>
                    <a:pt x="152400" y="116840"/>
                  </a:lnTo>
                  <a:lnTo>
                    <a:pt x="160020" y="116840"/>
                  </a:lnTo>
                  <a:lnTo>
                    <a:pt x="160020" y="81280"/>
                  </a:lnTo>
                  <a:lnTo>
                    <a:pt x="160020" y="77470"/>
                  </a:lnTo>
                  <a:lnTo>
                    <a:pt x="160020" y="49530"/>
                  </a:lnTo>
                  <a:lnTo>
                    <a:pt x="160020" y="46990"/>
                  </a:lnTo>
                  <a:lnTo>
                    <a:pt x="312420" y="46990"/>
                  </a:lnTo>
                  <a:lnTo>
                    <a:pt x="312420" y="12700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139440" y="3493769"/>
              <a:ext cx="389890" cy="342900"/>
            </a:xfrm>
            <a:custGeom>
              <a:avLst/>
              <a:gdLst/>
              <a:ahLst/>
              <a:cxnLst/>
              <a:rect l="l" t="t" r="r" b="b"/>
              <a:pathLst>
                <a:path w="389889" h="342900">
                  <a:moveTo>
                    <a:pt x="205740" y="196850"/>
                  </a:moveTo>
                  <a:lnTo>
                    <a:pt x="154609" y="196850"/>
                  </a:lnTo>
                  <a:lnTo>
                    <a:pt x="154609" y="152400"/>
                  </a:lnTo>
                  <a:lnTo>
                    <a:pt x="0" y="152400"/>
                  </a:lnTo>
                  <a:lnTo>
                    <a:pt x="0" y="270510"/>
                  </a:lnTo>
                  <a:lnTo>
                    <a:pt x="135877" y="270510"/>
                  </a:lnTo>
                  <a:lnTo>
                    <a:pt x="135877" y="273050"/>
                  </a:lnTo>
                  <a:lnTo>
                    <a:pt x="135877" y="342900"/>
                  </a:lnTo>
                  <a:lnTo>
                    <a:pt x="160020" y="342900"/>
                  </a:lnTo>
                  <a:lnTo>
                    <a:pt x="160020" y="273050"/>
                  </a:lnTo>
                  <a:lnTo>
                    <a:pt x="160020" y="270510"/>
                  </a:lnTo>
                  <a:lnTo>
                    <a:pt x="205740" y="270510"/>
                  </a:lnTo>
                  <a:lnTo>
                    <a:pt x="205740" y="236220"/>
                  </a:lnTo>
                  <a:lnTo>
                    <a:pt x="205740" y="233680"/>
                  </a:lnTo>
                  <a:lnTo>
                    <a:pt x="205740" y="199390"/>
                  </a:lnTo>
                  <a:lnTo>
                    <a:pt x="205740" y="196850"/>
                  </a:lnTo>
                  <a:close/>
                </a:path>
                <a:path w="389889" h="342900">
                  <a:moveTo>
                    <a:pt x="307340" y="0"/>
                  </a:moveTo>
                  <a:lnTo>
                    <a:pt x="152400" y="0"/>
                  </a:lnTo>
                  <a:lnTo>
                    <a:pt x="152400" y="11430"/>
                  </a:lnTo>
                  <a:lnTo>
                    <a:pt x="152400" y="44462"/>
                  </a:lnTo>
                  <a:lnTo>
                    <a:pt x="153974" y="44462"/>
                  </a:lnTo>
                  <a:lnTo>
                    <a:pt x="153974" y="11430"/>
                  </a:lnTo>
                  <a:lnTo>
                    <a:pt x="307340" y="11430"/>
                  </a:lnTo>
                  <a:lnTo>
                    <a:pt x="307340" y="0"/>
                  </a:lnTo>
                  <a:close/>
                </a:path>
                <a:path w="389889" h="342900">
                  <a:moveTo>
                    <a:pt x="358140" y="105410"/>
                  </a:moveTo>
                  <a:lnTo>
                    <a:pt x="152400" y="105410"/>
                  </a:lnTo>
                  <a:lnTo>
                    <a:pt x="152400" y="118110"/>
                  </a:lnTo>
                  <a:lnTo>
                    <a:pt x="358140" y="118110"/>
                  </a:lnTo>
                  <a:lnTo>
                    <a:pt x="358140" y="105410"/>
                  </a:lnTo>
                  <a:close/>
                </a:path>
                <a:path w="389889" h="342900">
                  <a:moveTo>
                    <a:pt x="389890" y="46990"/>
                  </a:moveTo>
                  <a:lnTo>
                    <a:pt x="382270" y="46990"/>
                  </a:lnTo>
                  <a:lnTo>
                    <a:pt x="382270" y="83820"/>
                  </a:lnTo>
                  <a:lnTo>
                    <a:pt x="389890" y="83820"/>
                  </a:lnTo>
                  <a:lnTo>
                    <a:pt x="389890" y="4699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139440" y="3272789"/>
              <a:ext cx="307340" cy="341630"/>
            </a:xfrm>
            <a:custGeom>
              <a:avLst/>
              <a:gdLst/>
              <a:ahLst/>
              <a:cxnLst/>
              <a:rect l="l" t="t" r="r" b="b"/>
              <a:pathLst>
                <a:path w="307339" h="341629">
                  <a:moveTo>
                    <a:pt x="205740" y="196850"/>
                  </a:moveTo>
                  <a:lnTo>
                    <a:pt x="153670" y="196850"/>
                  </a:lnTo>
                  <a:lnTo>
                    <a:pt x="153670" y="152400"/>
                  </a:lnTo>
                  <a:lnTo>
                    <a:pt x="0" y="152400"/>
                  </a:lnTo>
                  <a:lnTo>
                    <a:pt x="0" y="265442"/>
                  </a:lnTo>
                  <a:lnTo>
                    <a:pt x="129527" y="265442"/>
                  </a:lnTo>
                  <a:lnTo>
                    <a:pt x="129527" y="269240"/>
                  </a:lnTo>
                  <a:lnTo>
                    <a:pt x="129527" y="326390"/>
                  </a:lnTo>
                  <a:lnTo>
                    <a:pt x="129527" y="341630"/>
                  </a:lnTo>
                  <a:lnTo>
                    <a:pt x="205740" y="341630"/>
                  </a:lnTo>
                  <a:lnTo>
                    <a:pt x="205740" y="326390"/>
                  </a:lnTo>
                  <a:lnTo>
                    <a:pt x="153974" y="326390"/>
                  </a:lnTo>
                  <a:lnTo>
                    <a:pt x="153974" y="269240"/>
                  </a:lnTo>
                  <a:lnTo>
                    <a:pt x="153974" y="265442"/>
                  </a:lnTo>
                  <a:lnTo>
                    <a:pt x="205740" y="265442"/>
                  </a:lnTo>
                  <a:lnTo>
                    <a:pt x="205740" y="232410"/>
                  </a:lnTo>
                  <a:lnTo>
                    <a:pt x="205740" y="228600"/>
                  </a:lnTo>
                  <a:lnTo>
                    <a:pt x="205740" y="200660"/>
                  </a:lnTo>
                  <a:lnTo>
                    <a:pt x="205740" y="196850"/>
                  </a:lnTo>
                  <a:close/>
                </a:path>
                <a:path w="307339" h="341629">
                  <a:moveTo>
                    <a:pt x="307340" y="0"/>
                  </a:moveTo>
                  <a:lnTo>
                    <a:pt x="152400" y="0"/>
                  </a:lnTo>
                  <a:lnTo>
                    <a:pt x="152400" y="8890"/>
                  </a:lnTo>
                  <a:lnTo>
                    <a:pt x="307340" y="8890"/>
                  </a:lnTo>
                  <a:lnTo>
                    <a:pt x="3073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3133090" y="320039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20" h="189229">
                  <a:moveTo>
                    <a:pt x="210820" y="45720"/>
                  </a:moveTo>
                  <a:lnTo>
                    <a:pt x="160972" y="45720"/>
                  </a:lnTo>
                  <a:lnTo>
                    <a:pt x="16097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135877" y="116840"/>
                  </a:lnTo>
                  <a:lnTo>
                    <a:pt x="135877" y="119380"/>
                  </a:lnTo>
                  <a:lnTo>
                    <a:pt x="135877" y="189230"/>
                  </a:lnTo>
                  <a:lnTo>
                    <a:pt x="160020" y="189230"/>
                  </a:lnTo>
                  <a:lnTo>
                    <a:pt x="160020" y="119380"/>
                  </a:lnTo>
                  <a:lnTo>
                    <a:pt x="160020" y="116840"/>
                  </a:lnTo>
                  <a:lnTo>
                    <a:pt x="210820" y="116840"/>
                  </a:lnTo>
                  <a:lnTo>
                    <a:pt x="210820" y="81280"/>
                  </a:lnTo>
                  <a:lnTo>
                    <a:pt x="210820" y="78740"/>
                  </a:lnTo>
                  <a:lnTo>
                    <a:pt x="210820" y="48260"/>
                  </a:lnTo>
                  <a:lnTo>
                    <a:pt x="210820" y="4572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133090" y="2941319"/>
              <a:ext cx="210820" cy="226060"/>
            </a:xfrm>
            <a:custGeom>
              <a:avLst/>
              <a:gdLst/>
              <a:ahLst/>
              <a:cxnLst/>
              <a:rect l="l" t="t" r="r" b="b"/>
              <a:pathLst>
                <a:path w="210820" h="226060">
                  <a:moveTo>
                    <a:pt x="210820" y="35560"/>
                  </a:moveTo>
                  <a:lnTo>
                    <a:pt x="82550" y="35560"/>
                  </a:lnTo>
                  <a:lnTo>
                    <a:pt x="82550" y="2540"/>
                  </a:lnTo>
                  <a:lnTo>
                    <a:pt x="82550" y="0"/>
                  </a:lnTo>
                  <a:lnTo>
                    <a:pt x="58420" y="0"/>
                  </a:lnTo>
                  <a:lnTo>
                    <a:pt x="58420" y="2540"/>
                  </a:lnTo>
                  <a:lnTo>
                    <a:pt x="58420" y="35560"/>
                  </a:lnTo>
                  <a:lnTo>
                    <a:pt x="0" y="35560"/>
                  </a:lnTo>
                  <a:lnTo>
                    <a:pt x="0" y="114300"/>
                  </a:lnTo>
                  <a:lnTo>
                    <a:pt x="0" y="116840"/>
                  </a:lnTo>
                  <a:lnTo>
                    <a:pt x="0" y="152400"/>
                  </a:lnTo>
                  <a:lnTo>
                    <a:pt x="135877" y="152400"/>
                  </a:lnTo>
                  <a:lnTo>
                    <a:pt x="135877" y="154940"/>
                  </a:lnTo>
                  <a:lnTo>
                    <a:pt x="135877" y="212090"/>
                  </a:lnTo>
                  <a:lnTo>
                    <a:pt x="135877" y="226060"/>
                  </a:lnTo>
                  <a:lnTo>
                    <a:pt x="210820" y="226060"/>
                  </a:lnTo>
                  <a:lnTo>
                    <a:pt x="210820" y="212090"/>
                  </a:lnTo>
                  <a:lnTo>
                    <a:pt x="160337" y="212090"/>
                  </a:lnTo>
                  <a:lnTo>
                    <a:pt x="160337" y="154940"/>
                  </a:lnTo>
                  <a:lnTo>
                    <a:pt x="160337" y="152400"/>
                  </a:lnTo>
                  <a:lnTo>
                    <a:pt x="210820" y="152400"/>
                  </a:lnTo>
                  <a:lnTo>
                    <a:pt x="210820" y="116840"/>
                  </a:lnTo>
                  <a:lnTo>
                    <a:pt x="210820" y="114300"/>
                  </a:lnTo>
                  <a:lnTo>
                    <a:pt x="210820" y="355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133090" y="2753359"/>
              <a:ext cx="396240" cy="2178050"/>
            </a:xfrm>
            <a:custGeom>
              <a:avLst/>
              <a:gdLst/>
              <a:ahLst/>
              <a:cxnLst/>
              <a:rect l="l" t="t" r="r" b="b"/>
              <a:pathLst>
                <a:path w="396239" h="2178050">
                  <a:moveTo>
                    <a:pt x="210820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10820" y="190500"/>
                  </a:lnTo>
                  <a:lnTo>
                    <a:pt x="210820" y="0"/>
                  </a:lnTo>
                  <a:close/>
                </a:path>
                <a:path w="396239" h="2178050">
                  <a:moveTo>
                    <a:pt x="318770" y="2040890"/>
                  </a:moveTo>
                  <a:lnTo>
                    <a:pt x="236220" y="2040890"/>
                  </a:lnTo>
                  <a:lnTo>
                    <a:pt x="236220" y="2073910"/>
                  </a:lnTo>
                  <a:lnTo>
                    <a:pt x="318770" y="2073910"/>
                  </a:lnTo>
                  <a:lnTo>
                    <a:pt x="318770" y="2040890"/>
                  </a:lnTo>
                  <a:close/>
                </a:path>
                <a:path w="396239" h="2178050">
                  <a:moveTo>
                    <a:pt x="396240" y="2109470"/>
                  </a:moveTo>
                  <a:lnTo>
                    <a:pt x="372110" y="2109470"/>
                  </a:lnTo>
                  <a:lnTo>
                    <a:pt x="372110" y="2112010"/>
                  </a:lnTo>
                  <a:lnTo>
                    <a:pt x="372110" y="2178050"/>
                  </a:lnTo>
                  <a:lnTo>
                    <a:pt x="396240" y="2178050"/>
                  </a:lnTo>
                  <a:lnTo>
                    <a:pt x="396240" y="2112010"/>
                  </a:lnTo>
                  <a:lnTo>
                    <a:pt x="396240" y="21094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3369309" y="4587240"/>
              <a:ext cx="82550" cy="16510"/>
            </a:xfrm>
            <a:custGeom>
              <a:avLst/>
              <a:gdLst/>
              <a:ahLst/>
              <a:cxnLst/>
              <a:rect l="l" t="t" r="r" b="b"/>
              <a:pathLst>
                <a:path w="82550" h="16510">
                  <a:moveTo>
                    <a:pt x="0" y="16510"/>
                  </a:moveTo>
                  <a:lnTo>
                    <a:pt x="82550" y="1651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651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521709" y="4641850"/>
              <a:ext cx="7620" cy="33020"/>
            </a:xfrm>
            <a:custGeom>
              <a:avLst/>
              <a:gdLst/>
              <a:ahLst/>
              <a:cxnLst/>
              <a:rect l="l" t="t" r="r" b="b"/>
              <a:pathLst>
                <a:path w="7620" h="33020">
                  <a:moveTo>
                    <a:pt x="0" y="33019"/>
                  </a:moveTo>
                  <a:lnTo>
                    <a:pt x="7619" y="33019"/>
                  </a:lnTo>
                  <a:lnTo>
                    <a:pt x="7619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505200" y="4639310"/>
              <a:ext cx="24130" cy="71120"/>
            </a:xfrm>
            <a:custGeom>
              <a:avLst/>
              <a:gdLst/>
              <a:ahLst/>
              <a:cxnLst/>
              <a:rect l="l" t="t" r="r" b="b"/>
              <a:pathLst>
                <a:path w="24129" h="7112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71120"/>
                  </a:lnTo>
                  <a:lnTo>
                    <a:pt x="24130" y="7112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369309" y="4363720"/>
              <a:ext cx="82550" cy="33020"/>
            </a:xfrm>
            <a:custGeom>
              <a:avLst/>
              <a:gdLst/>
              <a:ahLst/>
              <a:cxnLst/>
              <a:rect l="l" t="t" r="r" b="b"/>
              <a:pathLst>
                <a:path w="82550" h="33020">
                  <a:moveTo>
                    <a:pt x="0" y="33019"/>
                  </a:moveTo>
                  <a:lnTo>
                    <a:pt x="82550" y="3301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3521709" y="4436110"/>
              <a:ext cx="7620" cy="15240"/>
            </a:xfrm>
            <a:custGeom>
              <a:avLst/>
              <a:gdLst/>
              <a:ahLst/>
              <a:cxnLst/>
              <a:rect l="l" t="t" r="r" b="b"/>
              <a:pathLst>
                <a:path w="7620" h="15239">
                  <a:moveTo>
                    <a:pt x="0" y="15239"/>
                  </a:moveTo>
                  <a:lnTo>
                    <a:pt x="7619" y="15239"/>
                  </a:lnTo>
                  <a:lnTo>
                    <a:pt x="7619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505200" y="4432300"/>
              <a:ext cx="24130" cy="54610"/>
            </a:xfrm>
            <a:custGeom>
              <a:avLst/>
              <a:gdLst/>
              <a:ahLst/>
              <a:cxnLst/>
              <a:rect l="l" t="t" r="r" b="b"/>
              <a:pathLst>
                <a:path w="24129" h="54610">
                  <a:moveTo>
                    <a:pt x="241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24130" y="54610"/>
                  </a:lnTo>
                  <a:lnTo>
                    <a:pt x="24130" y="381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369309" y="4141470"/>
              <a:ext cx="82550" cy="33020"/>
            </a:xfrm>
            <a:custGeom>
              <a:avLst/>
              <a:gdLst/>
              <a:ahLst/>
              <a:cxnLst/>
              <a:rect l="l" t="t" r="r" b="b"/>
              <a:pathLst>
                <a:path w="82550" h="33020">
                  <a:moveTo>
                    <a:pt x="0" y="33019"/>
                  </a:moveTo>
                  <a:lnTo>
                    <a:pt x="82550" y="3301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521709" y="4212590"/>
              <a:ext cx="7620" cy="31750"/>
            </a:xfrm>
            <a:custGeom>
              <a:avLst/>
              <a:gdLst/>
              <a:ahLst/>
              <a:cxnLst/>
              <a:rect l="l" t="t" r="r" b="b"/>
              <a:pathLst>
                <a:path w="7620" h="31750">
                  <a:moveTo>
                    <a:pt x="0" y="31750"/>
                  </a:moveTo>
                  <a:lnTo>
                    <a:pt x="7619" y="31750"/>
                  </a:lnTo>
                  <a:lnTo>
                    <a:pt x="7619" y="0"/>
                  </a:lnTo>
                  <a:lnTo>
                    <a:pt x="0" y="0"/>
                  </a:lnTo>
                  <a:lnTo>
                    <a:pt x="0" y="317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505200" y="4208779"/>
              <a:ext cx="24130" cy="71120"/>
            </a:xfrm>
            <a:custGeom>
              <a:avLst/>
              <a:gdLst/>
              <a:ahLst/>
              <a:cxnLst/>
              <a:rect l="l" t="t" r="r" b="b"/>
              <a:pathLst>
                <a:path w="24129" h="71120">
                  <a:moveTo>
                    <a:pt x="241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1120"/>
                  </a:lnTo>
                  <a:lnTo>
                    <a:pt x="24130" y="71120"/>
                  </a:lnTo>
                  <a:lnTo>
                    <a:pt x="24130" y="381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369309" y="3919220"/>
              <a:ext cx="82550" cy="31750"/>
            </a:xfrm>
            <a:custGeom>
              <a:avLst/>
              <a:gdLst/>
              <a:ahLst/>
              <a:cxnLst/>
              <a:rect l="l" t="t" r="r" b="b"/>
              <a:pathLst>
                <a:path w="82550" h="31750">
                  <a:moveTo>
                    <a:pt x="0" y="31749"/>
                  </a:moveTo>
                  <a:lnTo>
                    <a:pt x="82550" y="3174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174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521709" y="3989070"/>
              <a:ext cx="7620" cy="33020"/>
            </a:xfrm>
            <a:custGeom>
              <a:avLst/>
              <a:gdLst/>
              <a:ahLst/>
              <a:cxnLst/>
              <a:rect l="l" t="t" r="r" b="b"/>
              <a:pathLst>
                <a:path w="7620" h="33020">
                  <a:moveTo>
                    <a:pt x="0" y="33019"/>
                  </a:moveTo>
                  <a:lnTo>
                    <a:pt x="7619" y="33019"/>
                  </a:lnTo>
                  <a:lnTo>
                    <a:pt x="7619" y="0"/>
                  </a:lnTo>
                  <a:lnTo>
                    <a:pt x="0" y="0"/>
                  </a:lnTo>
                  <a:lnTo>
                    <a:pt x="0" y="33019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505200" y="3986529"/>
              <a:ext cx="24130" cy="69850"/>
            </a:xfrm>
            <a:custGeom>
              <a:avLst/>
              <a:gdLst/>
              <a:ahLst/>
              <a:cxnLst/>
              <a:rect l="l" t="t" r="r" b="b"/>
              <a:pathLst>
                <a:path w="24129" h="6985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9850"/>
                  </a:lnTo>
                  <a:lnTo>
                    <a:pt x="24130" y="6985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369309" y="3693160"/>
              <a:ext cx="82550" cy="36830"/>
            </a:xfrm>
            <a:custGeom>
              <a:avLst/>
              <a:gdLst/>
              <a:ahLst/>
              <a:cxnLst/>
              <a:rect l="l" t="t" r="r" b="b"/>
              <a:pathLst>
                <a:path w="82550" h="36829">
                  <a:moveTo>
                    <a:pt x="0" y="36830"/>
                  </a:moveTo>
                  <a:lnTo>
                    <a:pt x="82550" y="3683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683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521709" y="3766820"/>
              <a:ext cx="7620" cy="31750"/>
            </a:xfrm>
            <a:custGeom>
              <a:avLst/>
              <a:gdLst/>
              <a:ahLst/>
              <a:cxnLst/>
              <a:rect l="l" t="t" r="r" b="b"/>
              <a:pathLst>
                <a:path w="7620" h="31750">
                  <a:moveTo>
                    <a:pt x="0" y="31749"/>
                  </a:moveTo>
                  <a:lnTo>
                    <a:pt x="7619" y="31749"/>
                  </a:lnTo>
                  <a:lnTo>
                    <a:pt x="7619" y="0"/>
                  </a:lnTo>
                  <a:lnTo>
                    <a:pt x="0" y="0"/>
                  </a:lnTo>
                  <a:lnTo>
                    <a:pt x="0" y="3174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505200" y="3764279"/>
              <a:ext cx="24130" cy="69850"/>
            </a:xfrm>
            <a:custGeom>
              <a:avLst/>
              <a:gdLst/>
              <a:ahLst/>
              <a:cxnLst/>
              <a:rect l="l" t="t" r="r" b="b"/>
              <a:pathLst>
                <a:path w="24129" h="69850">
                  <a:moveTo>
                    <a:pt x="24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9850"/>
                  </a:lnTo>
                  <a:lnTo>
                    <a:pt x="24130" y="69850"/>
                  </a:lnTo>
                  <a:lnTo>
                    <a:pt x="24130" y="254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369310" y="3294379"/>
              <a:ext cx="210820" cy="317500"/>
            </a:xfrm>
            <a:custGeom>
              <a:avLst/>
              <a:gdLst/>
              <a:ahLst/>
              <a:cxnLst/>
              <a:rect l="l" t="t" r="r" b="b"/>
              <a:pathLst>
                <a:path w="210820" h="317500">
                  <a:moveTo>
                    <a:pt x="160020" y="0"/>
                  </a:moveTo>
                  <a:lnTo>
                    <a:pt x="152400" y="0"/>
                  </a:lnTo>
                  <a:lnTo>
                    <a:pt x="152400" y="22860"/>
                  </a:lnTo>
                  <a:lnTo>
                    <a:pt x="152400" y="25400"/>
                  </a:lnTo>
                  <a:lnTo>
                    <a:pt x="152400" y="54610"/>
                  </a:lnTo>
                  <a:lnTo>
                    <a:pt x="152400" y="58420"/>
                  </a:lnTo>
                  <a:lnTo>
                    <a:pt x="152400" y="92710"/>
                  </a:lnTo>
                  <a:lnTo>
                    <a:pt x="160020" y="92710"/>
                  </a:lnTo>
                  <a:lnTo>
                    <a:pt x="160020" y="58420"/>
                  </a:lnTo>
                  <a:lnTo>
                    <a:pt x="160020" y="54610"/>
                  </a:lnTo>
                  <a:lnTo>
                    <a:pt x="160020" y="25400"/>
                  </a:lnTo>
                  <a:lnTo>
                    <a:pt x="160020" y="22860"/>
                  </a:lnTo>
                  <a:lnTo>
                    <a:pt x="160020" y="0"/>
                  </a:lnTo>
                  <a:close/>
                </a:path>
                <a:path w="210820" h="317500">
                  <a:moveTo>
                    <a:pt x="210820" y="152400"/>
                  </a:moveTo>
                  <a:lnTo>
                    <a:pt x="160020" y="152400"/>
                  </a:lnTo>
                  <a:lnTo>
                    <a:pt x="152400" y="152400"/>
                  </a:lnTo>
                  <a:lnTo>
                    <a:pt x="0" y="152400"/>
                  </a:lnTo>
                  <a:lnTo>
                    <a:pt x="0" y="175260"/>
                  </a:lnTo>
                  <a:lnTo>
                    <a:pt x="0" y="17907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0" y="243852"/>
                  </a:lnTo>
                  <a:lnTo>
                    <a:pt x="135255" y="243852"/>
                  </a:lnTo>
                  <a:lnTo>
                    <a:pt x="135255" y="246380"/>
                  </a:lnTo>
                  <a:lnTo>
                    <a:pt x="135255" y="304800"/>
                  </a:lnTo>
                  <a:lnTo>
                    <a:pt x="0" y="304800"/>
                  </a:lnTo>
                  <a:lnTo>
                    <a:pt x="0" y="317500"/>
                  </a:lnTo>
                  <a:lnTo>
                    <a:pt x="160020" y="317500"/>
                  </a:lnTo>
                  <a:lnTo>
                    <a:pt x="160020" y="304800"/>
                  </a:lnTo>
                  <a:lnTo>
                    <a:pt x="160020" y="246380"/>
                  </a:lnTo>
                  <a:lnTo>
                    <a:pt x="160020" y="243852"/>
                  </a:lnTo>
                  <a:lnTo>
                    <a:pt x="160020" y="210820"/>
                  </a:lnTo>
                  <a:lnTo>
                    <a:pt x="210820" y="210820"/>
                  </a:lnTo>
                  <a:lnTo>
                    <a:pt x="210820" y="207010"/>
                  </a:lnTo>
                  <a:lnTo>
                    <a:pt x="210820" y="179070"/>
                  </a:lnTo>
                  <a:lnTo>
                    <a:pt x="210820" y="175260"/>
                  </a:lnTo>
                  <a:lnTo>
                    <a:pt x="210820" y="1524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368040" y="3224529"/>
              <a:ext cx="205740" cy="162560"/>
            </a:xfrm>
            <a:custGeom>
              <a:avLst/>
              <a:gdLst/>
              <a:ahLst/>
              <a:cxnLst/>
              <a:rect l="l" t="t" r="r" b="b"/>
              <a:pathLst>
                <a:path w="205739" h="162560">
                  <a:moveTo>
                    <a:pt x="161290" y="95250"/>
                  </a:moveTo>
                  <a:lnTo>
                    <a:pt x="137160" y="95250"/>
                  </a:lnTo>
                  <a:lnTo>
                    <a:pt x="137160" y="162560"/>
                  </a:lnTo>
                  <a:lnTo>
                    <a:pt x="161290" y="162560"/>
                  </a:lnTo>
                  <a:lnTo>
                    <a:pt x="161290" y="95250"/>
                  </a:lnTo>
                  <a:close/>
                </a:path>
                <a:path w="205739" h="162560">
                  <a:moveTo>
                    <a:pt x="205740" y="0"/>
                  </a:moveTo>
                  <a:lnTo>
                    <a:pt x="161290" y="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21590"/>
                  </a:lnTo>
                  <a:lnTo>
                    <a:pt x="0" y="2413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0" y="92710"/>
                  </a:lnTo>
                  <a:lnTo>
                    <a:pt x="161290" y="92710"/>
                  </a:lnTo>
                  <a:lnTo>
                    <a:pt x="161290" y="57150"/>
                  </a:lnTo>
                  <a:lnTo>
                    <a:pt x="205740" y="57150"/>
                  </a:lnTo>
                  <a:lnTo>
                    <a:pt x="205740" y="54610"/>
                  </a:lnTo>
                  <a:lnTo>
                    <a:pt x="205740" y="24130"/>
                  </a:lnTo>
                  <a:lnTo>
                    <a:pt x="205740" y="2159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368040" y="297433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26670"/>
                  </a:moveTo>
                  <a:lnTo>
                    <a:pt x="78740" y="26670"/>
                  </a:lnTo>
                  <a:lnTo>
                    <a:pt x="78740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81280"/>
                  </a:lnTo>
                  <a:lnTo>
                    <a:pt x="0" y="83820"/>
                  </a:lnTo>
                  <a:lnTo>
                    <a:pt x="0" y="119380"/>
                  </a:lnTo>
                  <a:lnTo>
                    <a:pt x="136525" y="119380"/>
                  </a:lnTo>
                  <a:lnTo>
                    <a:pt x="136525" y="121920"/>
                  </a:lnTo>
                  <a:lnTo>
                    <a:pt x="136525" y="179070"/>
                  </a:lnTo>
                  <a:lnTo>
                    <a:pt x="0" y="179070"/>
                  </a:lnTo>
                  <a:lnTo>
                    <a:pt x="0" y="190500"/>
                  </a:lnTo>
                  <a:lnTo>
                    <a:pt x="161290" y="190500"/>
                  </a:lnTo>
                  <a:lnTo>
                    <a:pt x="161290" y="179070"/>
                  </a:lnTo>
                  <a:lnTo>
                    <a:pt x="161290" y="121920"/>
                  </a:lnTo>
                  <a:lnTo>
                    <a:pt x="161290" y="119380"/>
                  </a:lnTo>
                  <a:lnTo>
                    <a:pt x="161290" y="83820"/>
                  </a:lnTo>
                  <a:lnTo>
                    <a:pt x="205740" y="83820"/>
                  </a:lnTo>
                  <a:lnTo>
                    <a:pt x="205740" y="81280"/>
                  </a:lnTo>
                  <a:lnTo>
                    <a:pt x="205740" y="2667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368040" y="2750819"/>
              <a:ext cx="441959" cy="2183130"/>
            </a:xfrm>
            <a:custGeom>
              <a:avLst/>
              <a:gdLst/>
              <a:ahLst/>
              <a:cxnLst/>
              <a:rect l="l" t="t" r="r" b="b"/>
              <a:pathLst>
                <a:path w="441960" h="2183129">
                  <a:moveTo>
                    <a:pt x="205740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05740" y="190500"/>
                  </a:lnTo>
                  <a:lnTo>
                    <a:pt x="205740" y="0"/>
                  </a:lnTo>
                  <a:close/>
                </a:path>
                <a:path w="441960" h="2183129">
                  <a:moveTo>
                    <a:pt x="441960" y="2040890"/>
                  </a:moveTo>
                  <a:lnTo>
                    <a:pt x="396240" y="2040890"/>
                  </a:lnTo>
                  <a:lnTo>
                    <a:pt x="396240" y="2029460"/>
                  </a:lnTo>
                  <a:lnTo>
                    <a:pt x="396240" y="2016760"/>
                  </a:lnTo>
                  <a:lnTo>
                    <a:pt x="396240" y="1993900"/>
                  </a:lnTo>
                  <a:lnTo>
                    <a:pt x="372110" y="1993900"/>
                  </a:lnTo>
                  <a:lnTo>
                    <a:pt x="372110" y="2016760"/>
                  </a:lnTo>
                  <a:lnTo>
                    <a:pt x="237490" y="2016760"/>
                  </a:lnTo>
                  <a:lnTo>
                    <a:pt x="237490" y="2114550"/>
                  </a:lnTo>
                  <a:lnTo>
                    <a:pt x="372110" y="2114550"/>
                  </a:lnTo>
                  <a:lnTo>
                    <a:pt x="372110" y="2183130"/>
                  </a:lnTo>
                  <a:lnTo>
                    <a:pt x="396240" y="2183130"/>
                  </a:lnTo>
                  <a:lnTo>
                    <a:pt x="396240" y="2114550"/>
                  </a:lnTo>
                  <a:lnTo>
                    <a:pt x="441960" y="2114550"/>
                  </a:lnTo>
                  <a:lnTo>
                    <a:pt x="441960" y="2076450"/>
                  </a:lnTo>
                  <a:lnTo>
                    <a:pt x="441960" y="2072640"/>
                  </a:lnTo>
                  <a:lnTo>
                    <a:pt x="441960" y="2043430"/>
                  </a:lnTo>
                  <a:lnTo>
                    <a:pt x="441960" y="204089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604260" y="4370069"/>
              <a:ext cx="312420" cy="342900"/>
            </a:xfrm>
            <a:custGeom>
              <a:avLst/>
              <a:gdLst/>
              <a:ahLst/>
              <a:cxnLst/>
              <a:rect l="l" t="t" r="r" b="b"/>
              <a:pathLst>
                <a:path w="312420" h="342900">
                  <a:moveTo>
                    <a:pt x="160020" y="271780"/>
                  </a:moveTo>
                  <a:lnTo>
                    <a:pt x="135890" y="271780"/>
                  </a:lnTo>
                  <a:lnTo>
                    <a:pt x="135890" y="342900"/>
                  </a:lnTo>
                  <a:lnTo>
                    <a:pt x="160020" y="342900"/>
                  </a:lnTo>
                  <a:lnTo>
                    <a:pt x="160020" y="271780"/>
                  </a:lnTo>
                  <a:close/>
                </a:path>
                <a:path w="312420" h="342900">
                  <a:moveTo>
                    <a:pt x="205740" y="214630"/>
                  </a:moveTo>
                  <a:lnTo>
                    <a:pt x="160020" y="214630"/>
                  </a:lnTo>
                  <a:lnTo>
                    <a:pt x="160020" y="152400"/>
                  </a:lnTo>
                  <a:lnTo>
                    <a:pt x="0" y="152400"/>
                  </a:lnTo>
                  <a:lnTo>
                    <a:pt x="0" y="269240"/>
                  </a:lnTo>
                  <a:lnTo>
                    <a:pt x="205740" y="269240"/>
                  </a:lnTo>
                  <a:lnTo>
                    <a:pt x="205740" y="233680"/>
                  </a:lnTo>
                  <a:lnTo>
                    <a:pt x="205740" y="229870"/>
                  </a:lnTo>
                  <a:lnTo>
                    <a:pt x="205740" y="218440"/>
                  </a:lnTo>
                  <a:lnTo>
                    <a:pt x="205740" y="214630"/>
                  </a:lnTo>
                  <a:close/>
                </a:path>
                <a:path w="312420" h="342900">
                  <a:moveTo>
                    <a:pt x="312420" y="0"/>
                  </a:moveTo>
                  <a:lnTo>
                    <a:pt x="153670" y="0"/>
                  </a:lnTo>
                  <a:lnTo>
                    <a:pt x="153670" y="26670"/>
                  </a:lnTo>
                  <a:lnTo>
                    <a:pt x="153670" y="62230"/>
                  </a:lnTo>
                  <a:lnTo>
                    <a:pt x="153670" y="66040"/>
                  </a:lnTo>
                  <a:lnTo>
                    <a:pt x="153670" y="77470"/>
                  </a:lnTo>
                  <a:lnTo>
                    <a:pt x="153670" y="81280"/>
                  </a:lnTo>
                  <a:lnTo>
                    <a:pt x="153670" y="116840"/>
                  </a:lnTo>
                  <a:lnTo>
                    <a:pt x="160020" y="116840"/>
                  </a:lnTo>
                  <a:lnTo>
                    <a:pt x="160020" y="81280"/>
                  </a:lnTo>
                  <a:lnTo>
                    <a:pt x="160020" y="77470"/>
                  </a:lnTo>
                  <a:lnTo>
                    <a:pt x="160020" y="66040"/>
                  </a:lnTo>
                  <a:lnTo>
                    <a:pt x="160020" y="62230"/>
                  </a:lnTo>
                  <a:lnTo>
                    <a:pt x="312420" y="62230"/>
                  </a:lnTo>
                  <a:lnTo>
                    <a:pt x="312420" y="26670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757930" y="4146549"/>
              <a:ext cx="158750" cy="133350"/>
            </a:xfrm>
            <a:custGeom>
              <a:avLst/>
              <a:gdLst/>
              <a:ahLst/>
              <a:cxnLst/>
              <a:rect l="l" t="t" r="r" b="b"/>
              <a:pathLst>
                <a:path w="158750" h="133350">
                  <a:moveTo>
                    <a:pt x="158750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0" y="95250"/>
                  </a:lnTo>
                  <a:lnTo>
                    <a:pt x="0" y="97790"/>
                  </a:lnTo>
                  <a:lnTo>
                    <a:pt x="0" y="133350"/>
                  </a:lnTo>
                  <a:lnTo>
                    <a:pt x="6350" y="133350"/>
                  </a:lnTo>
                  <a:lnTo>
                    <a:pt x="6350" y="97790"/>
                  </a:lnTo>
                  <a:lnTo>
                    <a:pt x="6350" y="95250"/>
                  </a:lnTo>
                  <a:lnTo>
                    <a:pt x="6350" y="66040"/>
                  </a:lnTo>
                  <a:lnTo>
                    <a:pt x="6350" y="62230"/>
                  </a:lnTo>
                  <a:lnTo>
                    <a:pt x="158750" y="62230"/>
                  </a:lnTo>
                  <a:lnTo>
                    <a:pt x="158750" y="27940"/>
                  </a:lnTo>
                  <a:lnTo>
                    <a:pt x="15875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757929" y="4113530"/>
              <a:ext cx="6350" cy="16510"/>
            </a:xfrm>
            <a:custGeom>
              <a:avLst/>
              <a:gdLst/>
              <a:ahLst/>
              <a:cxnLst/>
              <a:rect l="l" t="t" r="r" b="b"/>
              <a:pathLst>
                <a:path w="6350" h="16510">
                  <a:moveTo>
                    <a:pt x="0" y="16510"/>
                  </a:moveTo>
                  <a:lnTo>
                    <a:pt x="6350" y="1651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1651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604260" y="429895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62230"/>
                  </a:moveTo>
                  <a:lnTo>
                    <a:pt x="160020" y="62230"/>
                  </a:lnTo>
                  <a:lnTo>
                    <a:pt x="160020" y="38100"/>
                  </a:lnTo>
                  <a:lnTo>
                    <a:pt x="160020" y="0"/>
                  </a:lnTo>
                  <a:lnTo>
                    <a:pt x="135890" y="0"/>
                  </a:lnTo>
                  <a:lnTo>
                    <a:pt x="135890" y="38100"/>
                  </a:lnTo>
                  <a:lnTo>
                    <a:pt x="0" y="38100"/>
                  </a:lnTo>
                  <a:lnTo>
                    <a:pt x="0" y="137160"/>
                  </a:lnTo>
                  <a:lnTo>
                    <a:pt x="135890" y="137160"/>
                  </a:lnTo>
                  <a:lnTo>
                    <a:pt x="135890" y="190500"/>
                  </a:lnTo>
                  <a:lnTo>
                    <a:pt x="160020" y="190500"/>
                  </a:lnTo>
                  <a:lnTo>
                    <a:pt x="160020" y="137160"/>
                  </a:lnTo>
                  <a:lnTo>
                    <a:pt x="205740" y="137160"/>
                  </a:lnTo>
                  <a:lnTo>
                    <a:pt x="205740" y="97790"/>
                  </a:lnTo>
                  <a:lnTo>
                    <a:pt x="205740" y="95250"/>
                  </a:lnTo>
                  <a:lnTo>
                    <a:pt x="205740" y="66040"/>
                  </a:lnTo>
                  <a:lnTo>
                    <a:pt x="205740" y="6223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757930" y="3939539"/>
              <a:ext cx="158750" cy="116839"/>
            </a:xfrm>
            <a:custGeom>
              <a:avLst/>
              <a:gdLst/>
              <a:ahLst/>
              <a:cxnLst/>
              <a:rect l="l" t="t" r="r" b="b"/>
              <a:pathLst>
                <a:path w="158750" h="116839">
                  <a:moveTo>
                    <a:pt x="1587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45720"/>
                  </a:lnTo>
                  <a:lnTo>
                    <a:pt x="0" y="49530"/>
                  </a:lnTo>
                  <a:lnTo>
                    <a:pt x="0" y="80010"/>
                  </a:lnTo>
                  <a:lnTo>
                    <a:pt x="0" y="82550"/>
                  </a:lnTo>
                  <a:lnTo>
                    <a:pt x="0" y="116840"/>
                  </a:lnTo>
                  <a:lnTo>
                    <a:pt x="6350" y="116840"/>
                  </a:lnTo>
                  <a:lnTo>
                    <a:pt x="6350" y="82550"/>
                  </a:lnTo>
                  <a:lnTo>
                    <a:pt x="6350" y="80010"/>
                  </a:lnTo>
                  <a:lnTo>
                    <a:pt x="6350" y="49530"/>
                  </a:lnTo>
                  <a:lnTo>
                    <a:pt x="6350" y="45720"/>
                  </a:lnTo>
                  <a:lnTo>
                    <a:pt x="158750" y="45720"/>
                  </a:lnTo>
                  <a:lnTo>
                    <a:pt x="158750" y="10160"/>
                  </a:lnTo>
                  <a:lnTo>
                    <a:pt x="15875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756659" y="3890010"/>
              <a:ext cx="7620" cy="16510"/>
            </a:xfrm>
            <a:custGeom>
              <a:avLst/>
              <a:gdLst/>
              <a:ahLst/>
              <a:cxnLst/>
              <a:rect l="l" t="t" r="r" b="b"/>
              <a:pathLst>
                <a:path w="7620" h="16510">
                  <a:moveTo>
                    <a:pt x="0" y="16510"/>
                  </a:moveTo>
                  <a:lnTo>
                    <a:pt x="7619" y="16510"/>
                  </a:lnTo>
                  <a:lnTo>
                    <a:pt x="7619" y="0"/>
                  </a:lnTo>
                  <a:lnTo>
                    <a:pt x="0" y="0"/>
                  </a:lnTo>
                  <a:lnTo>
                    <a:pt x="0" y="1651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604260" y="409193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46990"/>
                  </a:moveTo>
                  <a:lnTo>
                    <a:pt x="160020" y="46990"/>
                  </a:lnTo>
                  <a:lnTo>
                    <a:pt x="160020" y="21590"/>
                  </a:lnTo>
                  <a:lnTo>
                    <a:pt x="160020" y="0"/>
                  </a:lnTo>
                  <a:lnTo>
                    <a:pt x="135890" y="0"/>
                  </a:lnTo>
                  <a:lnTo>
                    <a:pt x="135890" y="21590"/>
                  </a:lnTo>
                  <a:lnTo>
                    <a:pt x="0" y="21590"/>
                  </a:lnTo>
                  <a:lnTo>
                    <a:pt x="0" y="120650"/>
                  </a:lnTo>
                  <a:lnTo>
                    <a:pt x="135890" y="120650"/>
                  </a:lnTo>
                  <a:lnTo>
                    <a:pt x="135890" y="191770"/>
                  </a:lnTo>
                  <a:lnTo>
                    <a:pt x="160020" y="191770"/>
                  </a:lnTo>
                  <a:lnTo>
                    <a:pt x="160020" y="120650"/>
                  </a:lnTo>
                  <a:lnTo>
                    <a:pt x="205740" y="120650"/>
                  </a:lnTo>
                  <a:lnTo>
                    <a:pt x="205740" y="82550"/>
                  </a:lnTo>
                  <a:lnTo>
                    <a:pt x="205740" y="80010"/>
                  </a:lnTo>
                  <a:lnTo>
                    <a:pt x="205740" y="49530"/>
                  </a:lnTo>
                  <a:lnTo>
                    <a:pt x="205740" y="4699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604260" y="3717289"/>
              <a:ext cx="312420" cy="342900"/>
            </a:xfrm>
            <a:custGeom>
              <a:avLst/>
              <a:gdLst/>
              <a:ahLst/>
              <a:cxnLst/>
              <a:rect l="l" t="t" r="r" b="b"/>
              <a:pathLst>
                <a:path w="312420" h="342900">
                  <a:moveTo>
                    <a:pt x="205740" y="199390"/>
                  </a:moveTo>
                  <a:lnTo>
                    <a:pt x="160020" y="199390"/>
                  </a:lnTo>
                  <a:lnTo>
                    <a:pt x="160020" y="172720"/>
                  </a:lnTo>
                  <a:lnTo>
                    <a:pt x="160020" y="153670"/>
                  </a:lnTo>
                  <a:lnTo>
                    <a:pt x="135890" y="153670"/>
                  </a:lnTo>
                  <a:lnTo>
                    <a:pt x="135890" y="172720"/>
                  </a:lnTo>
                  <a:lnTo>
                    <a:pt x="0" y="172720"/>
                  </a:lnTo>
                  <a:lnTo>
                    <a:pt x="0" y="271780"/>
                  </a:lnTo>
                  <a:lnTo>
                    <a:pt x="135890" y="271780"/>
                  </a:lnTo>
                  <a:lnTo>
                    <a:pt x="135890" y="342900"/>
                  </a:lnTo>
                  <a:lnTo>
                    <a:pt x="160020" y="342900"/>
                  </a:lnTo>
                  <a:lnTo>
                    <a:pt x="160020" y="271780"/>
                  </a:lnTo>
                  <a:lnTo>
                    <a:pt x="205740" y="271780"/>
                  </a:lnTo>
                  <a:lnTo>
                    <a:pt x="205740" y="232410"/>
                  </a:lnTo>
                  <a:lnTo>
                    <a:pt x="205740" y="229870"/>
                  </a:lnTo>
                  <a:lnTo>
                    <a:pt x="205740" y="201930"/>
                  </a:lnTo>
                  <a:lnTo>
                    <a:pt x="205740" y="199390"/>
                  </a:lnTo>
                  <a:close/>
                </a:path>
                <a:path w="312420" h="342900">
                  <a:moveTo>
                    <a:pt x="312420" y="0"/>
                  </a:moveTo>
                  <a:lnTo>
                    <a:pt x="152400" y="0"/>
                  </a:lnTo>
                  <a:lnTo>
                    <a:pt x="152400" y="12700"/>
                  </a:lnTo>
                  <a:lnTo>
                    <a:pt x="152400" y="46990"/>
                  </a:lnTo>
                  <a:lnTo>
                    <a:pt x="152400" y="49530"/>
                  </a:lnTo>
                  <a:lnTo>
                    <a:pt x="152400" y="78740"/>
                  </a:lnTo>
                  <a:lnTo>
                    <a:pt x="152400" y="80010"/>
                  </a:lnTo>
                  <a:lnTo>
                    <a:pt x="152400" y="116840"/>
                  </a:lnTo>
                  <a:lnTo>
                    <a:pt x="160020" y="116840"/>
                  </a:lnTo>
                  <a:lnTo>
                    <a:pt x="160020" y="80010"/>
                  </a:lnTo>
                  <a:lnTo>
                    <a:pt x="160020" y="78740"/>
                  </a:lnTo>
                  <a:lnTo>
                    <a:pt x="160020" y="49530"/>
                  </a:lnTo>
                  <a:lnTo>
                    <a:pt x="160020" y="46990"/>
                  </a:lnTo>
                  <a:lnTo>
                    <a:pt x="312420" y="46990"/>
                  </a:lnTo>
                  <a:lnTo>
                    <a:pt x="312420" y="12700"/>
                  </a:lnTo>
                  <a:lnTo>
                    <a:pt x="3124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604260" y="3493769"/>
              <a:ext cx="306070" cy="342900"/>
            </a:xfrm>
            <a:custGeom>
              <a:avLst/>
              <a:gdLst/>
              <a:ahLst/>
              <a:cxnLst/>
              <a:rect l="l" t="t" r="r" b="b"/>
              <a:pathLst>
                <a:path w="306070" h="342900">
                  <a:moveTo>
                    <a:pt x="205740" y="196850"/>
                  </a:moveTo>
                  <a:lnTo>
                    <a:pt x="153670" y="196850"/>
                  </a:lnTo>
                  <a:lnTo>
                    <a:pt x="153670" y="175260"/>
                  </a:lnTo>
                  <a:lnTo>
                    <a:pt x="153670" y="152400"/>
                  </a:lnTo>
                  <a:lnTo>
                    <a:pt x="129540" y="152400"/>
                  </a:lnTo>
                  <a:lnTo>
                    <a:pt x="129540" y="175260"/>
                  </a:lnTo>
                  <a:lnTo>
                    <a:pt x="0" y="175260"/>
                  </a:lnTo>
                  <a:lnTo>
                    <a:pt x="0" y="273050"/>
                  </a:lnTo>
                  <a:lnTo>
                    <a:pt x="135890" y="273050"/>
                  </a:lnTo>
                  <a:lnTo>
                    <a:pt x="135890" y="342900"/>
                  </a:lnTo>
                  <a:lnTo>
                    <a:pt x="160020" y="342900"/>
                  </a:lnTo>
                  <a:lnTo>
                    <a:pt x="160020" y="273050"/>
                  </a:lnTo>
                  <a:lnTo>
                    <a:pt x="205740" y="273050"/>
                  </a:lnTo>
                  <a:lnTo>
                    <a:pt x="205740" y="236220"/>
                  </a:lnTo>
                  <a:lnTo>
                    <a:pt x="205740" y="233680"/>
                  </a:lnTo>
                  <a:lnTo>
                    <a:pt x="205740" y="200660"/>
                  </a:lnTo>
                  <a:lnTo>
                    <a:pt x="205740" y="196850"/>
                  </a:lnTo>
                  <a:close/>
                </a:path>
                <a:path w="306070" h="342900">
                  <a:moveTo>
                    <a:pt x="306070" y="0"/>
                  </a:moveTo>
                  <a:lnTo>
                    <a:pt x="153670" y="0"/>
                  </a:lnTo>
                  <a:lnTo>
                    <a:pt x="153670" y="10160"/>
                  </a:lnTo>
                  <a:lnTo>
                    <a:pt x="306070" y="10160"/>
                  </a:lnTo>
                  <a:lnTo>
                    <a:pt x="30607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604260" y="3294379"/>
              <a:ext cx="205740" cy="320040"/>
            </a:xfrm>
            <a:custGeom>
              <a:avLst/>
              <a:gdLst/>
              <a:ahLst/>
              <a:cxnLst/>
              <a:rect l="l" t="t" r="r" b="b"/>
              <a:pathLst>
                <a:path w="205739" h="320039">
                  <a:moveTo>
                    <a:pt x="154940" y="0"/>
                  </a:moveTo>
                  <a:lnTo>
                    <a:pt x="152400" y="0"/>
                  </a:lnTo>
                  <a:lnTo>
                    <a:pt x="152400" y="22860"/>
                  </a:lnTo>
                  <a:lnTo>
                    <a:pt x="152400" y="26670"/>
                  </a:lnTo>
                  <a:lnTo>
                    <a:pt x="152400" y="54610"/>
                  </a:lnTo>
                  <a:lnTo>
                    <a:pt x="152400" y="57150"/>
                  </a:lnTo>
                  <a:lnTo>
                    <a:pt x="152400" y="92710"/>
                  </a:lnTo>
                  <a:lnTo>
                    <a:pt x="154940" y="92710"/>
                  </a:lnTo>
                  <a:lnTo>
                    <a:pt x="154940" y="57150"/>
                  </a:lnTo>
                  <a:lnTo>
                    <a:pt x="154940" y="54610"/>
                  </a:lnTo>
                  <a:lnTo>
                    <a:pt x="154940" y="26670"/>
                  </a:lnTo>
                  <a:lnTo>
                    <a:pt x="154940" y="22860"/>
                  </a:lnTo>
                  <a:lnTo>
                    <a:pt x="154940" y="0"/>
                  </a:lnTo>
                  <a:close/>
                </a:path>
                <a:path w="205739" h="320039">
                  <a:moveTo>
                    <a:pt x="205740" y="175260"/>
                  </a:moveTo>
                  <a:lnTo>
                    <a:pt x="154940" y="175260"/>
                  </a:lnTo>
                  <a:lnTo>
                    <a:pt x="154940" y="152400"/>
                  </a:lnTo>
                  <a:lnTo>
                    <a:pt x="0" y="152400"/>
                  </a:lnTo>
                  <a:lnTo>
                    <a:pt x="0" y="243852"/>
                  </a:lnTo>
                  <a:lnTo>
                    <a:pt x="129540" y="243852"/>
                  </a:lnTo>
                  <a:lnTo>
                    <a:pt x="129540" y="320040"/>
                  </a:lnTo>
                  <a:lnTo>
                    <a:pt x="153670" y="320040"/>
                  </a:lnTo>
                  <a:lnTo>
                    <a:pt x="153670" y="243852"/>
                  </a:lnTo>
                  <a:lnTo>
                    <a:pt x="205740" y="243852"/>
                  </a:lnTo>
                  <a:lnTo>
                    <a:pt x="205740" y="209550"/>
                  </a:lnTo>
                  <a:lnTo>
                    <a:pt x="205740" y="207010"/>
                  </a:lnTo>
                  <a:lnTo>
                    <a:pt x="205740" y="179070"/>
                  </a:lnTo>
                  <a:lnTo>
                    <a:pt x="205740" y="17526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599180" y="3221989"/>
              <a:ext cx="160020" cy="167640"/>
            </a:xfrm>
            <a:custGeom>
              <a:avLst/>
              <a:gdLst/>
              <a:ahLst/>
              <a:cxnLst/>
              <a:rect l="l" t="t" r="r" b="b"/>
              <a:pathLst>
                <a:path w="160020" h="167639">
                  <a:moveTo>
                    <a:pt x="82550" y="24130"/>
                  </a:moveTo>
                  <a:lnTo>
                    <a:pt x="0" y="24130"/>
                  </a:lnTo>
                  <a:lnTo>
                    <a:pt x="0" y="57150"/>
                  </a:lnTo>
                  <a:lnTo>
                    <a:pt x="82550" y="57150"/>
                  </a:lnTo>
                  <a:lnTo>
                    <a:pt x="82550" y="24130"/>
                  </a:lnTo>
                  <a:close/>
                </a:path>
                <a:path w="160020" h="167639">
                  <a:moveTo>
                    <a:pt x="160020" y="72390"/>
                  </a:moveTo>
                  <a:lnTo>
                    <a:pt x="134620" y="72390"/>
                  </a:lnTo>
                  <a:lnTo>
                    <a:pt x="134620" y="95250"/>
                  </a:lnTo>
                  <a:lnTo>
                    <a:pt x="134620" y="97790"/>
                  </a:lnTo>
                  <a:lnTo>
                    <a:pt x="134620" y="167640"/>
                  </a:lnTo>
                  <a:lnTo>
                    <a:pt x="160020" y="167640"/>
                  </a:lnTo>
                  <a:lnTo>
                    <a:pt x="160020" y="97790"/>
                  </a:lnTo>
                  <a:lnTo>
                    <a:pt x="160020" y="95250"/>
                  </a:lnTo>
                  <a:lnTo>
                    <a:pt x="160020" y="72390"/>
                  </a:lnTo>
                  <a:close/>
                </a:path>
                <a:path w="160020" h="167639">
                  <a:moveTo>
                    <a:pt x="160020" y="0"/>
                  </a:moveTo>
                  <a:lnTo>
                    <a:pt x="152069" y="0"/>
                  </a:lnTo>
                  <a:lnTo>
                    <a:pt x="134620" y="0"/>
                  </a:lnTo>
                  <a:lnTo>
                    <a:pt x="134620" y="2540"/>
                  </a:lnTo>
                  <a:lnTo>
                    <a:pt x="152069" y="2540"/>
                  </a:lnTo>
                  <a:lnTo>
                    <a:pt x="152069" y="13970"/>
                  </a:lnTo>
                  <a:lnTo>
                    <a:pt x="160020" y="13970"/>
                  </a:lnTo>
                  <a:lnTo>
                    <a:pt x="160020" y="2540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599180" y="297687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21590"/>
                  </a:moveTo>
                  <a:lnTo>
                    <a:pt x="82550" y="2159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134620" y="116840"/>
                  </a:lnTo>
                  <a:lnTo>
                    <a:pt x="134620" y="190500"/>
                  </a:lnTo>
                  <a:lnTo>
                    <a:pt x="160020" y="190500"/>
                  </a:lnTo>
                  <a:lnTo>
                    <a:pt x="160020" y="116840"/>
                  </a:lnTo>
                  <a:lnTo>
                    <a:pt x="210820" y="116840"/>
                  </a:lnTo>
                  <a:lnTo>
                    <a:pt x="210820" y="81280"/>
                  </a:lnTo>
                  <a:lnTo>
                    <a:pt x="210820" y="78740"/>
                  </a:lnTo>
                  <a:lnTo>
                    <a:pt x="210820" y="24130"/>
                  </a:lnTo>
                  <a:lnTo>
                    <a:pt x="210820" y="2159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599180" y="2753359"/>
              <a:ext cx="447040" cy="2178050"/>
            </a:xfrm>
            <a:custGeom>
              <a:avLst/>
              <a:gdLst/>
              <a:ahLst/>
              <a:cxnLst/>
              <a:rect l="l" t="t" r="r" b="b"/>
              <a:pathLst>
                <a:path w="447039" h="2178050">
                  <a:moveTo>
                    <a:pt x="210820" y="95250"/>
                  </a:moveTo>
                  <a:lnTo>
                    <a:pt x="210185" y="95250"/>
                  </a:lnTo>
                  <a:lnTo>
                    <a:pt x="210185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95250"/>
                  </a:lnTo>
                  <a:close/>
                </a:path>
                <a:path w="447039" h="2178050">
                  <a:moveTo>
                    <a:pt x="447040" y="2014220"/>
                  </a:moveTo>
                  <a:lnTo>
                    <a:pt x="234950" y="2014220"/>
                  </a:lnTo>
                  <a:lnTo>
                    <a:pt x="234950" y="2040890"/>
                  </a:lnTo>
                  <a:lnTo>
                    <a:pt x="234950" y="2073910"/>
                  </a:lnTo>
                  <a:lnTo>
                    <a:pt x="234950" y="2113280"/>
                  </a:lnTo>
                  <a:lnTo>
                    <a:pt x="370840" y="2113280"/>
                  </a:lnTo>
                  <a:lnTo>
                    <a:pt x="370840" y="2178050"/>
                  </a:lnTo>
                  <a:lnTo>
                    <a:pt x="447040" y="2178050"/>
                  </a:lnTo>
                  <a:lnTo>
                    <a:pt x="447040" y="2113280"/>
                  </a:lnTo>
                  <a:lnTo>
                    <a:pt x="447040" y="2073910"/>
                  </a:lnTo>
                  <a:lnTo>
                    <a:pt x="447040" y="2040890"/>
                  </a:lnTo>
                  <a:lnTo>
                    <a:pt x="447040" y="201422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834129" y="4588510"/>
              <a:ext cx="82550" cy="15240"/>
            </a:xfrm>
            <a:custGeom>
              <a:avLst/>
              <a:gdLst/>
              <a:ahLst/>
              <a:cxnLst/>
              <a:rect l="l" t="t" r="r" b="b"/>
              <a:pathLst>
                <a:path w="82550" h="15239">
                  <a:moveTo>
                    <a:pt x="0" y="15239"/>
                  </a:moveTo>
                  <a:lnTo>
                    <a:pt x="82550" y="1523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986529" y="4643120"/>
              <a:ext cx="82550" cy="31750"/>
            </a:xfrm>
            <a:custGeom>
              <a:avLst/>
              <a:gdLst/>
              <a:ahLst/>
              <a:cxnLst/>
              <a:rect l="l" t="t" r="r" b="b"/>
              <a:pathLst>
                <a:path w="82550" h="31750">
                  <a:moveTo>
                    <a:pt x="0" y="31749"/>
                  </a:moveTo>
                  <a:lnTo>
                    <a:pt x="82550" y="31749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1749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970020" y="4436110"/>
              <a:ext cx="99060" cy="274320"/>
            </a:xfrm>
            <a:custGeom>
              <a:avLst/>
              <a:gdLst/>
              <a:ahLst/>
              <a:cxnLst/>
              <a:rect l="l" t="t" r="r" b="b"/>
              <a:pathLst>
                <a:path w="99060" h="274320">
                  <a:moveTo>
                    <a:pt x="76200" y="203200"/>
                  </a:moveTo>
                  <a:lnTo>
                    <a:pt x="0" y="203200"/>
                  </a:lnTo>
                  <a:lnTo>
                    <a:pt x="0" y="207010"/>
                  </a:lnTo>
                  <a:lnTo>
                    <a:pt x="0" y="274320"/>
                  </a:lnTo>
                  <a:lnTo>
                    <a:pt x="76200" y="274320"/>
                  </a:lnTo>
                  <a:lnTo>
                    <a:pt x="76200" y="207010"/>
                  </a:lnTo>
                  <a:lnTo>
                    <a:pt x="76200" y="203200"/>
                  </a:lnTo>
                  <a:close/>
                </a:path>
                <a:path w="99060" h="274320">
                  <a:moveTo>
                    <a:pt x="99060" y="0"/>
                  </a:moveTo>
                  <a:lnTo>
                    <a:pt x="16510" y="0"/>
                  </a:lnTo>
                  <a:lnTo>
                    <a:pt x="16510" y="15240"/>
                  </a:lnTo>
                  <a:lnTo>
                    <a:pt x="99060" y="15240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834130" y="4212589"/>
              <a:ext cx="234950" cy="274320"/>
            </a:xfrm>
            <a:custGeom>
              <a:avLst/>
              <a:gdLst/>
              <a:ahLst/>
              <a:cxnLst/>
              <a:rect l="l" t="t" r="r" b="b"/>
              <a:pathLst>
                <a:path w="234950" h="274320">
                  <a:moveTo>
                    <a:pt x="212090" y="124460"/>
                  </a:moveTo>
                  <a:lnTo>
                    <a:pt x="0" y="124460"/>
                  </a:lnTo>
                  <a:lnTo>
                    <a:pt x="0" y="152400"/>
                  </a:lnTo>
                  <a:lnTo>
                    <a:pt x="0" y="184150"/>
                  </a:lnTo>
                  <a:lnTo>
                    <a:pt x="0" y="223520"/>
                  </a:lnTo>
                  <a:lnTo>
                    <a:pt x="135890" y="223520"/>
                  </a:lnTo>
                  <a:lnTo>
                    <a:pt x="135890" y="274320"/>
                  </a:lnTo>
                  <a:lnTo>
                    <a:pt x="212090" y="274320"/>
                  </a:lnTo>
                  <a:lnTo>
                    <a:pt x="212090" y="223520"/>
                  </a:lnTo>
                  <a:lnTo>
                    <a:pt x="212090" y="184150"/>
                  </a:lnTo>
                  <a:lnTo>
                    <a:pt x="212090" y="152400"/>
                  </a:lnTo>
                  <a:lnTo>
                    <a:pt x="212090" y="124460"/>
                  </a:lnTo>
                  <a:close/>
                </a:path>
                <a:path w="234950" h="274320">
                  <a:moveTo>
                    <a:pt x="234950" y="0"/>
                  </a:moveTo>
                  <a:lnTo>
                    <a:pt x="152400" y="0"/>
                  </a:lnTo>
                  <a:lnTo>
                    <a:pt x="152400" y="31750"/>
                  </a:lnTo>
                  <a:lnTo>
                    <a:pt x="234950" y="31750"/>
                  </a:lnTo>
                  <a:lnTo>
                    <a:pt x="23495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834130" y="3989069"/>
              <a:ext cx="234950" cy="290830"/>
            </a:xfrm>
            <a:custGeom>
              <a:avLst/>
              <a:gdLst/>
              <a:ahLst/>
              <a:cxnLst/>
              <a:rect l="l" t="t" r="r" b="b"/>
              <a:pathLst>
                <a:path w="234950" h="290829">
                  <a:moveTo>
                    <a:pt x="212090" y="124460"/>
                  </a:moveTo>
                  <a:lnTo>
                    <a:pt x="0" y="124460"/>
                  </a:lnTo>
                  <a:lnTo>
                    <a:pt x="0" y="152400"/>
                  </a:lnTo>
                  <a:lnTo>
                    <a:pt x="0" y="185420"/>
                  </a:lnTo>
                  <a:lnTo>
                    <a:pt x="0" y="223520"/>
                  </a:lnTo>
                  <a:lnTo>
                    <a:pt x="135890" y="223520"/>
                  </a:lnTo>
                  <a:lnTo>
                    <a:pt x="135890" y="290830"/>
                  </a:lnTo>
                  <a:lnTo>
                    <a:pt x="212090" y="290830"/>
                  </a:lnTo>
                  <a:lnTo>
                    <a:pt x="212090" y="223520"/>
                  </a:lnTo>
                  <a:lnTo>
                    <a:pt x="212090" y="185420"/>
                  </a:lnTo>
                  <a:lnTo>
                    <a:pt x="212090" y="152400"/>
                  </a:lnTo>
                  <a:lnTo>
                    <a:pt x="212090" y="124460"/>
                  </a:lnTo>
                  <a:close/>
                </a:path>
                <a:path w="234950" h="290829">
                  <a:moveTo>
                    <a:pt x="234950" y="0"/>
                  </a:moveTo>
                  <a:lnTo>
                    <a:pt x="152400" y="0"/>
                  </a:lnTo>
                  <a:lnTo>
                    <a:pt x="152400" y="33020"/>
                  </a:lnTo>
                  <a:lnTo>
                    <a:pt x="234950" y="33020"/>
                  </a:lnTo>
                  <a:lnTo>
                    <a:pt x="23495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834130" y="3766819"/>
              <a:ext cx="234950" cy="289560"/>
            </a:xfrm>
            <a:custGeom>
              <a:avLst/>
              <a:gdLst/>
              <a:ahLst/>
              <a:cxnLst/>
              <a:rect l="l" t="t" r="r" b="b"/>
              <a:pathLst>
                <a:path w="234950" h="289560">
                  <a:moveTo>
                    <a:pt x="212090" y="123190"/>
                  </a:moveTo>
                  <a:lnTo>
                    <a:pt x="0" y="123190"/>
                  </a:lnTo>
                  <a:lnTo>
                    <a:pt x="0" y="152400"/>
                  </a:lnTo>
                  <a:lnTo>
                    <a:pt x="0" y="182880"/>
                  </a:lnTo>
                  <a:lnTo>
                    <a:pt x="0" y="222250"/>
                  </a:lnTo>
                  <a:lnTo>
                    <a:pt x="135890" y="222250"/>
                  </a:lnTo>
                  <a:lnTo>
                    <a:pt x="135890" y="289560"/>
                  </a:lnTo>
                  <a:lnTo>
                    <a:pt x="212090" y="289560"/>
                  </a:lnTo>
                  <a:lnTo>
                    <a:pt x="212090" y="222250"/>
                  </a:lnTo>
                  <a:lnTo>
                    <a:pt x="212090" y="182880"/>
                  </a:lnTo>
                  <a:lnTo>
                    <a:pt x="212090" y="152400"/>
                  </a:lnTo>
                  <a:lnTo>
                    <a:pt x="212090" y="123190"/>
                  </a:lnTo>
                  <a:close/>
                </a:path>
                <a:path w="234950" h="289560">
                  <a:moveTo>
                    <a:pt x="234950" y="0"/>
                  </a:moveTo>
                  <a:lnTo>
                    <a:pt x="152400" y="0"/>
                  </a:lnTo>
                  <a:lnTo>
                    <a:pt x="152400" y="30480"/>
                  </a:lnTo>
                  <a:lnTo>
                    <a:pt x="234950" y="30480"/>
                  </a:lnTo>
                  <a:lnTo>
                    <a:pt x="23495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834130" y="3669029"/>
              <a:ext cx="212090" cy="165100"/>
            </a:xfrm>
            <a:custGeom>
              <a:avLst/>
              <a:gdLst/>
              <a:ahLst/>
              <a:cxnLst/>
              <a:rect l="l" t="t" r="r" b="b"/>
              <a:pathLst>
                <a:path w="212089" h="165100">
                  <a:moveTo>
                    <a:pt x="212090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60960"/>
                  </a:lnTo>
                  <a:lnTo>
                    <a:pt x="0" y="97790"/>
                  </a:lnTo>
                  <a:lnTo>
                    <a:pt x="135890" y="97790"/>
                  </a:lnTo>
                  <a:lnTo>
                    <a:pt x="135890" y="165100"/>
                  </a:lnTo>
                  <a:lnTo>
                    <a:pt x="212090" y="165100"/>
                  </a:lnTo>
                  <a:lnTo>
                    <a:pt x="212090" y="97790"/>
                  </a:lnTo>
                  <a:lnTo>
                    <a:pt x="212090" y="60960"/>
                  </a:lnTo>
                  <a:lnTo>
                    <a:pt x="212090" y="25400"/>
                  </a:lnTo>
                  <a:lnTo>
                    <a:pt x="21209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834129" y="3473450"/>
              <a:ext cx="76200" cy="30480"/>
            </a:xfrm>
            <a:custGeom>
              <a:avLst/>
              <a:gdLst/>
              <a:ahLst/>
              <a:cxnLst/>
              <a:rect l="l" t="t" r="r" b="b"/>
              <a:pathLst>
                <a:path w="76200" h="30479">
                  <a:moveTo>
                    <a:pt x="0" y="30479"/>
                  </a:moveTo>
                  <a:lnTo>
                    <a:pt x="76200" y="30479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30479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986529" y="3542030"/>
              <a:ext cx="82550" cy="35560"/>
            </a:xfrm>
            <a:custGeom>
              <a:avLst/>
              <a:gdLst/>
              <a:ahLst/>
              <a:cxnLst/>
              <a:rect l="l" t="t" r="r" b="b"/>
              <a:pathLst>
                <a:path w="82550" h="35560">
                  <a:moveTo>
                    <a:pt x="0" y="35560"/>
                  </a:moveTo>
                  <a:lnTo>
                    <a:pt x="82550" y="3556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355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968750" y="3321049"/>
              <a:ext cx="93980" cy="290830"/>
            </a:xfrm>
            <a:custGeom>
              <a:avLst/>
              <a:gdLst/>
              <a:ahLst/>
              <a:cxnLst/>
              <a:rect l="l" t="t" r="r" b="b"/>
              <a:pathLst>
                <a:path w="93979" h="290829">
                  <a:moveTo>
                    <a:pt x="77470" y="217182"/>
                  </a:moveTo>
                  <a:lnTo>
                    <a:pt x="0" y="217182"/>
                  </a:lnTo>
                  <a:lnTo>
                    <a:pt x="0" y="220980"/>
                  </a:lnTo>
                  <a:lnTo>
                    <a:pt x="0" y="290830"/>
                  </a:lnTo>
                  <a:lnTo>
                    <a:pt x="77470" y="290830"/>
                  </a:lnTo>
                  <a:lnTo>
                    <a:pt x="77470" y="220980"/>
                  </a:lnTo>
                  <a:lnTo>
                    <a:pt x="77470" y="217182"/>
                  </a:lnTo>
                  <a:close/>
                </a:path>
                <a:path w="93979" h="290829">
                  <a:moveTo>
                    <a:pt x="93980" y="0"/>
                  </a:moveTo>
                  <a:lnTo>
                    <a:pt x="17780" y="0"/>
                  </a:lnTo>
                  <a:lnTo>
                    <a:pt x="17780" y="30480"/>
                  </a:lnTo>
                  <a:lnTo>
                    <a:pt x="93980" y="30480"/>
                  </a:lnTo>
                  <a:lnTo>
                    <a:pt x="9398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834130" y="3221989"/>
              <a:ext cx="204470" cy="165100"/>
            </a:xfrm>
            <a:custGeom>
              <a:avLst/>
              <a:gdLst/>
              <a:ahLst/>
              <a:cxnLst/>
              <a:rect l="l" t="t" r="r" b="b"/>
              <a:pathLst>
                <a:path w="204470" h="165100">
                  <a:moveTo>
                    <a:pt x="204470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59690"/>
                  </a:lnTo>
                  <a:lnTo>
                    <a:pt x="0" y="99060"/>
                  </a:lnTo>
                  <a:lnTo>
                    <a:pt x="135890" y="99060"/>
                  </a:lnTo>
                  <a:lnTo>
                    <a:pt x="135890" y="165100"/>
                  </a:lnTo>
                  <a:lnTo>
                    <a:pt x="204470" y="165100"/>
                  </a:lnTo>
                  <a:lnTo>
                    <a:pt x="204470" y="99060"/>
                  </a:lnTo>
                  <a:lnTo>
                    <a:pt x="204470" y="59690"/>
                  </a:lnTo>
                  <a:lnTo>
                    <a:pt x="204470" y="27940"/>
                  </a:lnTo>
                  <a:lnTo>
                    <a:pt x="20447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834130" y="2974339"/>
              <a:ext cx="204470" cy="190500"/>
            </a:xfrm>
            <a:custGeom>
              <a:avLst/>
              <a:gdLst/>
              <a:ahLst/>
              <a:cxnLst/>
              <a:rect l="l" t="t" r="r" b="b"/>
              <a:pathLst>
                <a:path w="204470" h="190500">
                  <a:moveTo>
                    <a:pt x="204470" y="24130"/>
                  </a:moveTo>
                  <a:lnTo>
                    <a:pt x="77470" y="2413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83820"/>
                  </a:lnTo>
                  <a:lnTo>
                    <a:pt x="0" y="123190"/>
                  </a:lnTo>
                  <a:lnTo>
                    <a:pt x="135890" y="123190"/>
                  </a:lnTo>
                  <a:lnTo>
                    <a:pt x="135890" y="190500"/>
                  </a:lnTo>
                  <a:lnTo>
                    <a:pt x="204470" y="190500"/>
                  </a:lnTo>
                  <a:lnTo>
                    <a:pt x="204470" y="123190"/>
                  </a:lnTo>
                  <a:lnTo>
                    <a:pt x="204470" y="83820"/>
                  </a:lnTo>
                  <a:lnTo>
                    <a:pt x="204470" y="2413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834130" y="2750819"/>
              <a:ext cx="440690" cy="2183130"/>
            </a:xfrm>
            <a:custGeom>
              <a:avLst/>
              <a:gdLst/>
              <a:ahLst/>
              <a:cxnLst/>
              <a:rect l="l" t="t" r="r" b="b"/>
              <a:pathLst>
                <a:path w="440689" h="2183129">
                  <a:moveTo>
                    <a:pt x="20447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4470" y="190500"/>
                  </a:lnTo>
                  <a:lnTo>
                    <a:pt x="204470" y="0"/>
                  </a:lnTo>
                  <a:close/>
                </a:path>
                <a:path w="440689" h="2183129">
                  <a:moveTo>
                    <a:pt x="440690" y="1993900"/>
                  </a:moveTo>
                  <a:lnTo>
                    <a:pt x="236220" y="1993900"/>
                  </a:lnTo>
                  <a:lnTo>
                    <a:pt x="236220" y="2115820"/>
                  </a:lnTo>
                  <a:lnTo>
                    <a:pt x="236220" y="2183130"/>
                  </a:lnTo>
                  <a:lnTo>
                    <a:pt x="440690" y="2183130"/>
                  </a:lnTo>
                  <a:lnTo>
                    <a:pt x="440690" y="2115820"/>
                  </a:lnTo>
                  <a:lnTo>
                    <a:pt x="440690" y="19939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4069080" y="452246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2065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2065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4069080" y="4298950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3716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069080" y="409193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2065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2065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4069080" y="386968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069080" y="364489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2192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4069080" y="342518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062730" y="3199129"/>
              <a:ext cx="212090" cy="190500"/>
            </a:xfrm>
            <a:custGeom>
              <a:avLst/>
              <a:gdLst/>
              <a:ahLst/>
              <a:cxnLst/>
              <a:rect l="l" t="t" r="r" b="b"/>
              <a:pathLst>
                <a:path w="212089" h="190500">
                  <a:moveTo>
                    <a:pt x="21209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2090" y="190500"/>
                  </a:lnTo>
                  <a:lnTo>
                    <a:pt x="212090" y="121920"/>
                  </a:lnTo>
                  <a:lnTo>
                    <a:pt x="21209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4064000" y="297687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69">
                  <a:moveTo>
                    <a:pt x="210820" y="0"/>
                  </a:moveTo>
                  <a:lnTo>
                    <a:pt x="0" y="0"/>
                  </a:lnTo>
                  <a:lnTo>
                    <a:pt x="0" y="12065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2065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822450" y="2753359"/>
              <a:ext cx="2452370" cy="2330450"/>
            </a:xfrm>
            <a:custGeom>
              <a:avLst/>
              <a:gdLst/>
              <a:ahLst/>
              <a:cxnLst/>
              <a:rect l="l" t="t" r="r" b="b"/>
              <a:pathLst>
                <a:path w="2452370" h="2330450">
                  <a:moveTo>
                    <a:pt x="210820" y="2261870"/>
                  </a:moveTo>
                  <a:lnTo>
                    <a:pt x="82550" y="2261870"/>
                  </a:lnTo>
                  <a:lnTo>
                    <a:pt x="82550" y="2236470"/>
                  </a:lnTo>
                  <a:lnTo>
                    <a:pt x="210172" y="2236470"/>
                  </a:lnTo>
                  <a:lnTo>
                    <a:pt x="210172" y="2169160"/>
                  </a:lnTo>
                  <a:lnTo>
                    <a:pt x="82550" y="2169160"/>
                  </a:lnTo>
                  <a:lnTo>
                    <a:pt x="82550" y="2141220"/>
                  </a:lnTo>
                  <a:lnTo>
                    <a:pt x="58420" y="2141220"/>
                  </a:lnTo>
                  <a:lnTo>
                    <a:pt x="58420" y="2169160"/>
                  </a:lnTo>
                  <a:lnTo>
                    <a:pt x="58420" y="2236470"/>
                  </a:lnTo>
                  <a:lnTo>
                    <a:pt x="0" y="2236470"/>
                  </a:lnTo>
                  <a:lnTo>
                    <a:pt x="0" y="2261870"/>
                  </a:lnTo>
                  <a:lnTo>
                    <a:pt x="0" y="2264410"/>
                  </a:lnTo>
                  <a:lnTo>
                    <a:pt x="0" y="2330450"/>
                  </a:lnTo>
                  <a:lnTo>
                    <a:pt x="210820" y="2330450"/>
                  </a:lnTo>
                  <a:lnTo>
                    <a:pt x="210820" y="2264410"/>
                  </a:lnTo>
                  <a:lnTo>
                    <a:pt x="210820" y="2261870"/>
                  </a:lnTo>
                  <a:close/>
                </a:path>
                <a:path w="2452370" h="2330450">
                  <a:moveTo>
                    <a:pt x="2452370" y="0"/>
                  </a:moveTo>
                  <a:lnTo>
                    <a:pt x="2241550" y="0"/>
                  </a:lnTo>
                  <a:lnTo>
                    <a:pt x="2241550" y="190500"/>
                  </a:lnTo>
                  <a:lnTo>
                    <a:pt x="2452370" y="190500"/>
                  </a:lnTo>
                  <a:lnTo>
                    <a:pt x="245237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1822450" y="467232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95250"/>
                  </a:lnTo>
                  <a:lnTo>
                    <a:pt x="210172" y="95250"/>
                  </a:lnTo>
                  <a:lnTo>
                    <a:pt x="210172" y="26670"/>
                  </a:lnTo>
                  <a:lnTo>
                    <a:pt x="82550" y="26670"/>
                  </a:lnTo>
                  <a:lnTo>
                    <a:pt x="82550" y="0"/>
                  </a:lnTo>
                  <a:lnTo>
                    <a:pt x="58420" y="0"/>
                  </a:lnTo>
                  <a:lnTo>
                    <a:pt x="58420" y="26670"/>
                  </a:lnTo>
                  <a:lnTo>
                    <a:pt x="58420" y="95250"/>
                  </a:lnTo>
                  <a:lnTo>
                    <a:pt x="0" y="9525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89230"/>
                  </a:lnTo>
                  <a:lnTo>
                    <a:pt x="0" y="190500"/>
                  </a:lnTo>
                  <a:lnTo>
                    <a:pt x="105410" y="190500"/>
                  </a:lnTo>
                  <a:lnTo>
                    <a:pt x="105410" y="189230"/>
                  </a:lnTo>
                  <a:lnTo>
                    <a:pt x="210820" y="18923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822450" y="444753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20" y="137160"/>
                  </a:moveTo>
                  <a:lnTo>
                    <a:pt x="82550" y="13716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0" y="13970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39700"/>
                  </a:lnTo>
                  <a:lnTo>
                    <a:pt x="210820" y="1371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822450" y="42418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95250"/>
                  </a:lnTo>
                  <a:lnTo>
                    <a:pt x="82550" y="0"/>
                  </a:lnTo>
                  <a:lnTo>
                    <a:pt x="58420" y="0"/>
                  </a:lnTo>
                  <a:lnTo>
                    <a:pt x="58420" y="95250"/>
                  </a:lnTo>
                  <a:lnTo>
                    <a:pt x="0" y="9525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822450" y="40195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93980"/>
                  </a:lnTo>
                  <a:lnTo>
                    <a:pt x="210172" y="93980"/>
                  </a:lnTo>
                  <a:lnTo>
                    <a:pt x="210172" y="26670"/>
                  </a:lnTo>
                  <a:lnTo>
                    <a:pt x="82550" y="26670"/>
                  </a:lnTo>
                  <a:lnTo>
                    <a:pt x="82550" y="0"/>
                  </a:lnTo>
                  <a:lnTo>
                    <a:pt x="58420" y="0"/>
                  </a:lnTo>
                  <a:lnTo>
                    <a:pt x="58420" y="26670"/>
                  </a:lnTo>
                  <a:lnTo>
                    <a:pt x="58420" y="93980"/>
                  </a:lnTo>
                  <a:lnTo>
                    <a:pt x="0" y="9398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1822450" y="379602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120650"/>
                  </a:moveTo>
                  <a:lnTo>
                    <a:pt x="82550" y="120650"/>
                  </a:lnTo>
                  <a:lnTo>
                    <a:pt x="82550" y="93980"/>
                  </a:lnTo>
                  <a:lnTo>
                    <a:pt x="210185" y="93980"/>
                  </a:lnTo>
                  <a:lnTo>
                    <a:pt x="210185" y="29210"/>
                  </a:lnTo>
                  <a:lnTo>
                    <a:pt x="82550" y="29210"/>
                  </a:lnTo>
                  <a:lnTo>
                    <a:pt x="82550" y="0"/>
                  </a:lnTo>
                  <a:lnTo>
                    <a:pt x="58420" y="0"/>
                  </a:lnTo>
                  <a:lnTo>
                    <a:pt x="58420" y="29210"/>
                  </a:lnTo>
                  <a:lnTo>
                    <a:pt x="58420" y="93980"/>
                  </a:lnTo>
                  <a:lnTo>
                    <a:pt x="0" y="93980"/>
                  </a:lnTo>
                  <a:lnTo>
                    <a:pt x="0" y="120650"/>
                  </a:lnTo>
                  <a:lnTo>
                    <a:pt x="0" y="123190"/>
                  </a:lnTo>
                  <a:lnTo>
                    <a:pt x="0" y="189230"/>
                  </a:lnTo>
                  <a:lnTo>
                    <a:pt x="0" y="190500"/>
                  </a:lnTo>
                  <a:lnTo>
                    <a:pt x="105410" y="190500"/>
                  </a:lnTo>
                  <a:lnTo>
                    <a:pt x="105410" y="189230"/>
                  </a:lnTo>
                  <a:lnTo>
                    <a:pt x="210820" y="189230"/>
                  </a:lnTo>
                  <a:lnTo>
                    <a:pt x="210820" y="123190"/>
                  </a:lnTo>
                  <a:lnTo>
                    <a:pt x="210820" y="1206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822450" y="35750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115570"/>
                  </a:moveTo>
                  <a:lnTo>
                    <a:pt x="76200" y="115570"/>
                  </a:lnTo>
                  <a:lnTo>
                    <a:pt x="76200" y="93980"/>
                  </a:lnTo>
                  <a:lnTo>
                    <a:pt x="76200" y="0"/>
                  </a:lnTo>
                  <a:lnTo>
                    <a:pt x="52070" y="0"/>
                  </a:lnTo>
                  <a:lnTo>
                    <a:pt x="52070" y="93980"/>
                  </a:lnTo>
                  <a:lnTo>
                    <a:pt x="0" y="93980"/>
                  </a:lnTo>
                  <a:lnTo>
                    <a:pt x="0" y="115570"/>
                  </a:lnTo>
                  <a:lnTo>
                    <a:pt x="0" y="11938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19380"/>
                  </a:lnTo>
                  <a:lnTo>
                    <a:pt x="210820" y="1155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821180" y="3348989"/>
              <a:ext cx="205740" cy="189865"/>
            </a:xfrm>
            <a:custGeom>
              <a:avLst/>
              <a:gdLst/>
              <a:ahLst/>
              <a:cxnLst/>
              <a:rect l="l" t="t" r="r" b="b"/>
              <a:pathLst>
                <a:path w="205739" h="189864">
                  <a:moveTo>
                    <a:pt x="205740" y="25400"/>
                  </a:moveTo>
                  <a:lnTo>
                    <a:pt x="77470" y="2540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24460"/>
                  </a:lnTo>
                  <a:lnTo>
                    <a:pt x="0" y="189242"/>
                  </a:lnTo>
                  <a:lnTo>
                    <a:pt x="205740" y="189242"/>
                  </a:lnTo>
                  <a:lnTo>
                    <a:pt x="205740" y="124460"/>
                  </a:lnTo>
                  <a:lnTo>
                    <a:pt x="205740" y="2540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821180" y="312673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119380"/>
                  </a:moveTo>
                  <a:lnTo>
                    <a:pt x="77470" y="119380"/>
                  </a:lnTo>
                  <a:lnTo>
                    <a:pt x="77470" y="95250"/>
                  </a:lnTo>
                  <a:lnTo>
                    <a:pt x="77470" y="24130"/>
                  </a:lnTo>
                  <a:lnTo>
                    <a:pt x="77470" y="0"/>
                  </a:lnTo>
                  <a:lnTo>
                    <a:pt x="52692" y="0"/>
                  </a:lnTo>
                  <a:lnTo>
                    <a:pt x="52692" y="24130"/>
                  </a:lnTo>
                  <a:lnTo>
                    <a:pt x="0" y="24130"/>
                  </a:lnTo>
                  <a:lnTo>
                    <a:pt x="0" y="9525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21920"/>
                  </a:lnTo>
                  <a:lnTo>
                    <a:pt x="205740" y="11938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821180" y="2903219"/>
              <a:ext cx="441959" cy="2183130"/>
            </a:xfrm>
            <a:custGeom>
              <a:avLst/>
              <a:gdLst/>
              <a:ahLst/>
              <a:cxnLst/>
              <a:rect l="l" t="t" r="r" b="b"/>
              <a:pathLst>
                <a:path w="441960" h="2183129">
                  <a:moveTo>
                    <a:pt x="205740" y="95250"/>
                  </a:moveTo>
                  <a:lnTo>
                    <a:pt x="205092" y="95250"/>
                  </a:lnTo>
                  <a:lnTo>
                    <a:pt x="205092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  <a:path w="441960" h="2183129">
                  <a:moveTo>
                    <a:pt x="441960" y="2019300"/>
                  </a:moveTo>
                  <a:lnTo>
                    <a:pt x="313690" y="2019300"/>
                  </a:lnTo>
                  <a:lnTo>
                    <a:pt x="313690" y="1993900"/>
                  </a:lnTo>
                  <a:lnTo>
                    <a:pt x="236220" y="1993900"/>
                  </a:lnTo>
                  <a:lnTo>
                    <a:pt x="236220" y="2019300"/>
                  </a:lnTo>
                  <a:lnTo>
                    <a:pt x="236220" y="2112010"/>
                  </a:lnTo>
                  <a:lnTo>
                    <a:pt x="236220" y="2183130"/>
                  </a:lnTo>
                  <a:lnTo>
                    <a:pt x="441960" y="2183130"/>
                  </a:lnTo>
                  <a:lnTo>
                    <a:pt x="441960" y="2112010"/>
                  </a:lnTo>
                  <a:lnTo>
                    <a:pt x="441960" y="20193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2057400" y="467486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95250"/>
                  </a:moveTo>
                  <a:lnTo>
                    <a:pt x="77470" y="95250"/>
                  </a:lnTo>
                  <a:lnTo>
                    <a:pt x="77470" y="24130"/>
                  </a:lnTo>
                  <a:lnTo>
                    <a:pt x="77470" y="0"/>
                  </a:lnTo>
                  <a:lnTo>
                    <a:pt x="52692" y="0"/>
                  </a:lnTo>
                  <a:lnTo>
                    <a:pt x="52692" y="24130"/>
                  </a:lnTo>
                  <a:lnTo>
                    <a:pt x="0" y="24130"/>
                  </a:lnTo>
                  <a:lnTo>
                    <a:pt x="0" y="9525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9525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2057400" y="4432300"/>
              <a:ext cx="205740" cy="209550"/>
            </a:xfrm>
            <a:custGeom>
              <a:avLst/>
              <a:gdLst/>
              <a:ahLst/>
              <a:cxnLst/>
              <a:rect l="l" t="t" r="r" b="b"/>
              <a:pathLst>
                <a:path w="205739" h="209550">
                  <a:moveTo>
                    <a:pt x="205740" y="114300"/>
                  </a:moveTo>
                  <a:lnTo>
                    <a:pt x="77457" y="114300"/>
                  </a:lnTo>
                  <a:lnTo>
                    <a:pt x="77457" y="0"/>
                  </a:lnTo>
                  <a:lnTo>
                    <a:pt x="53340" y="0"/>
                  </a:lnTo>
                  <a:lnTo>
                    <a:pt x="53340" y="1143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54940"/>
                  </a:lnTo>
                  <a:lnTo>
                    <a:pt x="0" y="209550"/>
                  </a:lnTo>
                  <a:lnTo>
                    <a:pt x="205740" y="209550"/>
                  </a:lnTo>
                  <a:lnTo>
                    <a:pt x="205740" y="154940"/>
                  </a:lnTo>
                  <a:lnTo>
                    <a:pt x="205740" y="152400"/>
                  </a:lnTo>
                  <a:lnTo>
                    <a:pt x="205740" y="1143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2057400" y="424433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2057400" y="402208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24130"/>
                  </a:moveTo>
                  <a:lnTo>
                    <a:pt x="77470" y="2413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11684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6840"/>
                  </a:lnTo>
                  <a:lnTo>
                    <a:pt x="205740" y="241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2057400" y="379856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95250"/>
                  </a:moveTo>
                  <a:lnTo>
                    <a:pt x="77470" y="95250"/>
                  </a:lnTo>
                  <a:lnTo>
                    <a:pt x="77470" y="26670"/>
                  </a:lnTo>
                  <a:lnTo>
                    <a:pt x="77470" y="0"/>
                  </a:lnTo>
                  <a:lnTo>
                    <a:pt x="52692" y="0"/>
                  </a:lnTo>
                  <a:lnTo>
                    <a:pt x="52692" y="26670"/>
                  </a:lnTo>
                  <a:lnTo>
                    <a:pt x="0" y="26670"/>
                  </a:lnTo>
                  <a:lnTo>
                    <a:pt x="0" y="95250"/>
                  </a:lnTo>
                  <a:lnTo>
                    <a:pt x="0" y="118110"/>
                  </a:lnTo>
                  <a:lnTo>
                    <a:pt x="0" y="1206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20650"/>
                  </a:lnTo>
                  <a:lnTo>
                    <a:pt x="205740" y="118110"/>
                  </a:lnTo>
                  <a:lnTo>
                    <a:pt x="205740" y="952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2057400" y="3577589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95250"/>
                  </a:moveTo>
                  <a:lnTo>
                    <a:pt x="76200" y="95250"/>
                  </a:lnTo>
                  <a:lnTo>
                    <a:pt x="76200" y="0"/>
                  </a:lnTo>
                  <a:lnTo>
                    <a:pt x="52070" y="0"/>
                  </a:lnTo>
                  <a:lnTo>
                    <a:pt x="52070" y="95250"/>
                  </a:lnTo>
                  <a:lnTo>
                    <a:pt x="0" y="95250"/>
                  </a:lnTo>
                  <a:lnTo>
                    <a:pt x="0" y="113030"/>
                  </a:lnTo>
                  <a:lnTo>
                    <a:pt x="0" y="116840"/>
                  </a:lnTo>
                  <a:lnTo>
                    <a:pt x="0" y="189230"/>
                  </a:lnTo>
                  <a:lnTo>
                    <a:pt x="205740" y="189230"/>
                  </a:lnTo>
                  <a:lnTo>
                    <a:pt x="205740" y="116840"/>
                  </a:lnTo>
                  <a:lnTo>
                    <a:pt x="205740" y="113030"/>
                  </a:lnTo>
                  <a:lnTo>
                    <a:pt x="205740" y="9525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2051050" y="335279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2065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20650"/>
                  </a:lnTo>
                  <a:lnTo>
                    <a:pt x="210820" y="1168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2051050" y="312927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19380"/>
                  </a:lnTo>
                  <a:lnTo>
                    <a:pt x="210820" y="1168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2051050" y="2905759"/>
              <a:ext cx="447040" cy="2178050"/>
            </a:xfrm>
            <a:custGeom>
              <a:avLst/>
              <a:gdLst/>
              <a:ahLst/>
              <a:cxnLst/>
              <a:rect l="l" t="t" r="r" b="b"/>
              <a:pathLst>
                <a:path w="447039" h="2178050">
                  <a:moveTo>
                    <a:pt x="21082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0"/>
                  </a:lnTo>
                  <a:close/>
                </a:path>
                <a:path w="447039" h="2178050">
                  <a:moveTo>
                    <a:pt x="447040" y="2109470"/>
                  </a:moveTo>
                  <a:lnTo>
                    <a:pt x="318770" y="2109470"/>
                  </a:lnTo>
                  <a:lnTo>
                    <a:pt x="318770" y="1988820"/>
                  </a:lnTo>
                  <a:lnTo>
                    <a:pt x="236220" y="1988820"/>
                  </a:lnTo>
                  <a:lnTo>
                    <a:pt x="236220" y="2109470"/>
                  </a:lnTo>
                  <a:lnTo>
                    <a:pt x="236220" y="2112010"/>
                  </a:lnTo>
                  <a:lnTo>
                    <a:pt x="236220" y="2178050"/>
                  </a:lnTo>
                  <a:lnTo>
                    <a:pt x="447040" y="2178050"/>
                  </a:lnTo>
                  <a:lnTo>
                    <a:pt x="447040" y="2112010"/>
                  </a:lnTo>
                  <a:lnTo>
                    <a:pt x="447040" y="21094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2287270" y="467232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2287270" y="444753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20" y="137160"/>
                  </a:moveTo>
                  <a:lnTo>
                    <a:pt x="82550" y="13716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0" y="13970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39700"/>
                  </a:lnTo>
                  <a:lnTo>
                    <a:pt x="210820" y="1371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2287270" y="42418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2287270" y="40195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2287270" y="379475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20" y="121920"/>
                  </a:moveTo>
                  <a:lnTo>
                    <a:pt x="82550" y="12192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21920"/>
                  </a:lnTo>
                  <a:lnTo>
                    <a:pt x="0" y="12446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24460"/>
                  </a:lnTo>
                  <a:lnTo>
                    <a:pt x="210820" y="12192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2287270" y="35750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115570"/>
                  </a:moveTo>
                  <a:lnTo>
                    <a:pt x="76200" y="11557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15570"/>
                  </a:lnTo>
                  <a:lnTo>
                    <a:pt x="0" y="11938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19380"/>
                  </a:lnTo>
                  <a:lnTo>
                    <a:pt x="210820" y="1155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2286000" y="3348989"/>
              <a:ext cx="205740" cy="189865"/>
            </a:xfrm>
            <a:custGeom>
              <a:avLst/>
              <a:gdLst/>
              <a:ahLst/>
              <a:cxnLst/>
              <a:rect l="l" t="t" r="r" b="b"/>
              <a:pathLst>
                <a:path w="205739" h="189864">
                  <a:moveTo>
                    <a:pt x="205740" y="120650"/>
                  </a:moveTo>
                  <a:lnTo>
                    <a:pt x="77470" y="12065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24460"/>
                  </a:lnTo>
                  <a:lnTo>
                    <a:pt x="0" y="189242"/>
                  </a:lnTo>
                  <a:lnTo>
                    <a:pt x="205740" y="189242"/>
                  </a:lnTo>
                  <a:lnTo>
                    <a:pt x="205740" y="124460"/>
                  </a:lnTo>
                  <a:lnTo>
                    <a:pt x="205740" y="12065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2286000" y="312673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119380"/>
                  </a:moveTo>
                  <a:lnTo>
                    <a:pt x="77470" y="11938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21920"/>
                  </a:lnTo>
                  <a:lnTo>
                    <a:pt x="205740" y="11938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286000" y="2903219"/>
              <a:ext cx="441959" cy="2183130"/>
            </a:xfrm>
            <a:custGeom>
              <a:avLst/>
              <a:gdLst/>
              <a:ahLst/>
              <a:cxnLst/>
              <a:rect l="l" t="t" r="r" b="b"/>
              <a:pathLst>
                <a:path w="441960" h="2183129">
                  <a:moveTo>
                    <a:pt x="20574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0"/>
                  </a:lnTo>
                  <a:close/>
                </a:path>
                <a:path w="441960" h="2183129">
                  <a:moveTo>
                    <a:pt x="441960" y="1993900"/>
                  </a:moveTo>
                  <a:lnTo>
                    <a:pt x="236220" y="1993900"/>
                  </a:lnTo>
                  <a:lnTo>
                    <a:pt x="236220" y="2112010"/>
                  </a:lnTo>
                  <a:lnTo>
                    <a:pt x="236220" y="2114550"/>
                  </a:lnTo>
                  <a:lnTo>
                    <a:pt x="236220" y="2183130"/>
                  </a:lnTo>
                  <a:lnTo>
                    <a:pt x="441960" y="2183130"/>
                  </a:lnTo>
                  <a:lnTo>
                    <a:pt x="441960" y="2114550"/>
                  </a:lnTo>
                  <a:lnTo>
                    <a:pt x="441960" y="2112010"/>
                  </a:lnTo>
                  <a:lnTo>
                    <a:pt x="441960" y="19939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522220" y="467486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522220" y="445135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0" y="13589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35890"/>
                  </a:lnTo>
                  <a:lnTo>
                    <a:pt x="205740" y="13335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522220" y="424433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2522220" y="402208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522220" y="379856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8110"/>
                  </a:lnTo>
                  <a:lnTo>
                    <a:pt x="0" y="1206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20650"/>
                  </a:lnTo>
                  <a:lnTo>
                    <a:pt x="205740" y="11811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2522220" y="3577589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0"/>
                  </a:lnTo>
                  <a:lnTo>
                    <a:pt x="0" y="113030"/>
                  </a:lnTo>
                  <a:lnTo>
                    <a:pt x="0" y="116840"/>
                  </a:lnTo>
                  <a:lnTo>
                    <a:pt x="0" y="189230"/>
                  </a:lnTo>
                  <a:lnTo>
                    <a:pt x="205740" y="189230"/>
                  </a:lnTo>
                  <a:lnTo>
                    <a:pt x="205740" y="116840"/>
                  </a:lnTo>
                  <a:lnTo>
                    <a:pt x="205740" y="11303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2515870" y="335279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2065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20650"/>
                  </a:lnTo>
                  <a:lnTo>
                    <a:pt x="210820" y="1168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2515870" y="312927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19380"/>
                  </a:lnTo>
                  <a:lnTo>
                    <a:pt x="210820" y="1168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2515870" y="2905759"/>
              <a:ext cx="447040" cy="2178050"/>
            </a:xfrm>
            <a:custGeom>
              <a:avLst/>
              <a:gdLst/>
              <a:ahLst/>
              <a:cxnLst/>
              <a:rect l="l" t="t" r="r" b="b"/>
              <a:pathLst>
                <a:path w="447039" h="2178050">
                  <a:moveTo>
                    <a:pt x="21082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0"/>
                  </a:lnTo>
                  <a:close/>
                </a:path>
                <a:path w="447039" h="2178050">
                  <a:moveTo>
                    <a:pt x="447040" y="2109470"/>
                  </a:moveTo>
                  <a:lnTo>
                    <a:pt x="318770" y="2109470"/>
                  </a:lnTo>
                  <a:lnTo>
                    <a:pt x="318770" y="1988820"/>
                  </a:lnTo>
                  <a:lnTo>
                    <a:pt x="236220" y="1988820"/>
                  </a:lnTo>
                  <a:lnTo>
                    <a:pt x="236220" y="2109470"/>
                  </a:lnTo>
                  <a:lnTo>
                    <a:pt x="236220" y="2112010"/>
                  </a:lnTo>
                  <a:lnTo>
                    <a:pt x="236220" y="2178050"/>
                  </a:lnTo>
                  <a:lnTo>
                    <a:pt x="447040" y="2178050"/>
                  </a:lnTo>
                  <a:lnTo>
                    <a:pt x="447040" y="2112010"/>
                  </a:lnTo>
                  <a:lnTo>
                    <a:pt x="447040" y="21094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2752090" y="467232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2752090" y="444753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20" y="137160"/>
                  </a:moveTo>
                  <a:lnTo>
                    <a:pt x="82550" y="13716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0" y="13970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39700"/>
                  </a:lnTo>
                  <a:lnTo>
                    <a:pt x="210820" y="1371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2752090" y="42418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2752090" y="40195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2752090" y="379475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20" y="121920"/>
                  </a:moveTo>
                  <a:lnTo>
                    <a:pt x="82550" y="12192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21920"/>
                  </a:lnTo>
                  <a:lnTo>
                    <a:pt x="0" y="12446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24460"/>
                  </a:lnTo>
                  <a:lnTo>
                    <a:pt x="210820" y="12192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2752090" y="35750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115570"/>
                  </a:moveTo>
                  <a:lnTo>
                    <a:pt x="76200" y="11557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15570"/>
                  </a:lnTo>
                  <a:lnTo>
                    <a:pt x="0" y="11938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19380"/>
                  </a:lnTo>
                  <a:lnTo>
                    <a:pt x="210820" y="1155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2750820" y="3348989"/>
              <a:ext cx="205740" cy="189865"/>
            </a:xfrm>
            <a:custGeom>
              <a:avLst/>
              <a:gdLst/>
              <a:ahLst/>
              <a:cxnLst/>
              <a:rect l="l" t="t" r="r" b="b"/>
              <a:pathLst>
                <a:path w="205739" h="189864">
                  <a:moveTo>
                    <a:pt x="205740" y="120650"/>
                  </a:moveTo>
                  <a:lnTo>
                    <a:pt x="77470" y="12065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24460"/>
                  </a:lnTo>
                  <a:lnTo>
                    <a:pt x="0" y="189242"/>
                  </a:lnTo>
                  <a:lnTo>
                    <a:pt x="205740" y="189242"/>
                  </a:lnTo>
                  <a:lnTo>
                    <a:pt x="205740" y="124460"/>
                  </a:lnTo>
                  <a:lnTo>
                    <a:pt x="205740" y="12065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2750820" y="312673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119380"/>
                  </a:moveTo>
                  <a:lnTo>
                    <a:pt x="77470" y="11938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21920"/>
                  </a:lnTo>
                  <a:lnTo>
                    <a:pt x="205740" y="11938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2750820" y="2903219"/>
              <a:ext cx="441959" cy="2183130"/>
            </a:xfrm>
            <a:custGeom>
              <a:avLst/>
              <a:gdLst/>
              <a:ahLst/>
              <a:cxnLst/>
              <a:rect l="l" t="t" r="r" b="b"/>
              <a:pathLst>
                <a:path w="441960" h="2183129">
                  <a:moveTo>
                    <a:pt x="205740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05740" y="190500"/>
                  </a:lnTo>
                  <a:lnTo>
                    <a:pt x="205740" y="0"/>
                  </a:lnTo>
                  <a:close/>
                </a:path>
                <a:path w="441960" h="2183129">
                  <a:moveTo>
                    <a:pt x="441960" y="1993900"/>
                  </a:moveTo>
                  <a:lnTo>
                    <a:pt x="236220" y="1993900"/>
                  </a:lnTo>
                  <a:lnTo>
                    <a:pt x="236220" y="2112010"/>
                  </a:lnTo>
                  <a:lnTo>
                    <a:pt x="236220" y="2114550"/>
                  </a:lnTo>
                  <a:lnTo>
                    <a:pt x="236220" y="2183130"/>
                  </a:lnTo>
                  <a:lnTo>
                    <a:pt x="441960" y="2183130"/>
                  </a:lnTo>
                  <a:lnTo>
                    <a:pt x="441960" y="2114550"/>
                  </a:lnTo>
                  <a:lnTo>
                    <a:pt x="441960" y="2112010"/>
                  </a:lnTo>
                  <a:lnTo>
                    <a:pt x="441960" y="19939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2987040" y="467486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2987040" y="445135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0" y="13589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35890"/>
                  </a:lnTo>
                  <a:lnTo>
                    <a:pt x="205740" y="13335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2987040" y="424433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987040" y="402208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987040" y="379856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8110"/>
                  </a:lnTo>
                  <a:lnTo>
                    <a:pt x="0" y="1206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20650"/>
                  </a:lnTo>
                  <a:lnTo>
                    <a:pt x="205740" y="11811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2987040" y="3577589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0"/>
                  </a:lnTo>
                  <a:lnTo>
                    <a:pt x="0" y="113030"/>
                  </a:lnTo>
                  <a:lnTo>
                    <a:pt x="0" y="116840"/>
                  </a:lnTo>
                  <a:lnTo>
                    <a:pt x="0" y="189230"/>
                  </a:lnTo>
                  <a:lnTo>
                    <a:pt x="205740" y="189230"/>
                  </a:lnTo>
                  <a:lnTo>
                    <a:pt x="205740" y="116840"/>
                  </a:lnTo>
                  <a:lnTo>
                    <a:pt x="205740" y="11303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2980690" y="335279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2065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20650"/>
                  </a:lnTo>
                  <a:lnTo>
                    <a:pt x="210820" y="1168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2980690" y="312927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19380"/>
                  </a:lnTo>
                  <a:lnTo>
                    <a:pt x="210820" y="11684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2980690" y="2905759"/>
              <a:ext cx="447040" cy="2178050"/>
            </a:xfrm>
            <a:custGeom>
              <a:avLst/>
              <a:gdLst/>
              <a:ahLst/>
              <a:cxnLst/>
              <a:rect l="l" t="t" r="r" b="b"/>
              <a:pathLst>
                <a:path w="447039" h="2178050">
                  <a:moveTo>
                    <a:pt x="210820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10820" y="190500"/>
                  </a:lnTo>
                  <a:lnTo>
                    <a:pt x="210820" y="0"/>
                  </a:lnTo>
                  <a:close/>
                </a:path>
                <a:path w="447039" h="2178050">
                  <a:moveTo>
                    <a:pt x="447040" y="2109470"/>
                  </a:moveTo>
                  <a:lnTo>
                    <a:pt x="320027" y="2109470"/>
                  </a:lnTo>
                  <a:lnTo>
                    <a:pt x="320027" y="1988820"/>
                  </a:lnTo>
                  <a:lnTo>
                    <a:pt x="236220" y="1988820"/>
                  </a:lnTo>
                  <a:lnTo>
                    <a:pt x="236220" y="2109470"/>
                  </a:lnTo>
                  <a:lnTo>
                    <a:pt x="236220" y="2112010"/>
                  </a:lnTo>
                  <a:lnTo>
                    <a:pt x="236220" y="2178050"/>
                  </a:lnTo>
                  <a:lnTo>
                    <a:pt x="447040" y="2178050"/>
                  </a:lnTo>
                  <a:lnTo>
                    <a:pt x="447040" y="2112010"/>
                  </a:lnTo>
                  <a:lnTo>
                    <a:pt x="447040" y="21094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3216910" y="467232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119380"/>
                  </a:moveTo>
                  <a:lnTo>
                    <a:pt x="83807" y="119380"/>
                  </a:lnTo>
                  <a:lnTo>
                    <a:pt x="83807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3216910" y="444753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20" y="137160"/>
                  </a:moveTo>
                  <a:lnTo>
                    <a:pt x="83807" y="137160"/>
                  </a:lnTo>
                  <a:lnTo>
                    <a:pt x="83807" y="0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0" y="13970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39700"/>
                  </a:lnTo>
                  <a:lnTo>
                    <a:pt x="210820" y="1371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3216910" y="42418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119380"/>
                  </a:moveTo>
                  <a:lnTo>
                    <a:pt x="82550" y="11938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3216910" y="40195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20" h="189229">
                  <a:moveTo>
                    <a:pt x="210820" y="119380"/>
                  </a:moveTo>
                  <a:lnTo>
                    <a:pt x="83807" y="119380"/>
                  </a:lnTo>
                  <a:lnTo>
                    <a:pt x="83807" y="0"/>
                  </a:lnTo>
                  <a:lnTo>
                    <a:pt x="0" y="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3216910" y="379475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20" y="121920"/>
                  </a:moveTo>
                  <a:lnTo>
                    <a:pt x="82550" y="121920"/>
                  </a:lnTo>
                  <a:lnTo>
                    <a:pt x="82550" y="0"/>
                  </a:lnTo>
                  <a:lnTo>
                    <a:pt x="0" y="0"/>
                  </a:lnTo>
                  <a:lnTo>
                    <a:pt x="0" y="121920"/>
                  </a:lnTo>
                  <a:lnTo>
                    <a:pt x="0" y="12446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24460"/>
                  </a:lnTo>
                  <a:lnTo>
                    <a:pt x="210820" y="12192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3216910" y="35750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20" h="189229">
                  <a:moveTo>
                    <a:pt x="210820" y="24130"/>
                  </a:moveTo>
                  <a:lnTo>
                    <a:pt x="76504" y="24130"/>
                  </a:lnTo>
                  <a:lnTo>
                    <a:pt x="76504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115570"/>
                  </a:lnTo>
                  <a:lnTo>
                    <a:pt x="0" y="11811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18110"/>
                  </a:lnTo>
                  <a:lnTo>
                    <a:pt x="210820" y="115570"/>
                  </a:lnTo>
                  <a:lnTo>
                    <a:pt x="210820" y="241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3215640" y="3348989"/>
              <a:ext cx="205740" cy="189865"/>
            </a:xfrm>
            <a:custGeom>
              <a:avLst/>
              <a:gdLst/>
              <a:ahLst/>
              <a:cxnLst/>
              <a:rect l="l" t="t" r="r" b="b"/>
              <a:pathLst>
                <a:path w="205739" h="189864">
                  <a:moveTo>
                    <a:pt x="205740" y="120650"/>
                  </a:moveTo>
                  <a:lnTo>
                    <a:pt x="77470" y="12065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24460"/>
                  </a:lnTo>
                  <a:lnTo>
                    <a:pt x="0" y="189242"/>
                  </a:lnTo>
                  <a:lnTo>
                    <a:pt x="205740" y="189242"/>
                  </a:lnTo>
                  <a:lnTo>
                    <a:pt x="205740" y="124460"/>
                  </a:lnTo>
                  <a:lnTo>
                    <a:pt x="205740" y="12065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3215640" y="312673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26670"/>
                  </a:moveTo>
                  <a:lnTo>
                    <a:pt x="77787" y="26670"/>
                  </a:lnTo>
                  <a:lnTo>
                    <a:pt x="77787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21920"/>
                  </a:lnTo>
                  <a:lnTo>
                    <a:pt x="205740" y="119380"/>
                  </a:lnTo>
                  <a:lnTo>
                    <a:pt x="205740" y="2667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3215640" y="2903219"/>
              <a:ext cx="443230" cy="2183130"/>
            </a:xfrm>
            <a:custGeom>
              <a:avLst/>
              <a:gdLst/>
              <a:ahLst/>
              <a:cxnLst/>
              <a:rect l="l" t="t" r="r" b="b"/>
              <a:pathLst>
                <a:path w="443229" h="2183129">
                  <a:moveTo>
                    <a:pt x="205740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05740" y="190500"/>
                  </a:lnTo>
                  <a:lnTo>
                    <a:pt x="205740" y="0"/>
                  </a:lnTo>
                  <a:close/>
                </a:path>
                <a:path w="443229" h="2183129">
                  <a:moveTo>
                    <a:pt x="443230" y="2089150"/>
                  </a:moveTo>
                  <a:lnTo>
                    <a:pt x="313690" y="2089150"/>
                  </a:lnTo>
                  <a:lnTo>
                    <a:pt x="313690" y="1995170"/>
                  </a:lnTo>
                  <a:lnTo>
                    <a:pt x="289560" y="1995170"/>
                  </a:lnTo>
                  <a:lnTo>
                    <a:pt x="289560" y="2089150"/>
                  </a:lnTo>
                  <a:lnTo>
                    <a:pt x="237490" y="2089150"/>
                  </a:lnTo>
                  <a:lnTo>
                    <a:pt x="237490" y="2112010"/>
                  </a:lnTo>
                  <a:lnTo>
                    <a:pt x="237490" y="2114550"/>
                  </a:lnTo>
                  <a:lnTo>
                    <a:pt x="237490" y="2183130"/>
                  </a:lnTo>
                  <a:lnTo>
                    <a:pt x="443230" y="2183130"/>
                  </a:lnTo>
                  <a:lnTo>
                    <a:pt x="443230" y="2114550"/>
                  </a:lnTo>
                  <a:lnTo>
                    <a:pt x="443230" y="2112010"/>
                  </a:lnTo>
                  <a:lnTo>
                    <a:pt x="443230" y="208915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3451860" y="467486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3451860" y="445135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0" y="13589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35890"/>
                  </a:lnTo>
                  <a:lnTo>
                    <a:pt x="205740" y="13335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3451860" y="424433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3451860" y="402208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3451860" y="379856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8110"/>
                  </a:lnTo>
                  <a:lnTo>
                    <a:pt x="0" y="1206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20650"/>
                  </a:lnTo>
                  <a:lnTo>
                    <a:pt x="205740" y="11811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3451860" y="3577589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21590"/>
                  </a:moveTo>
                  <a:lnTo>
                    <a:pt x="77470" y="2159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21590"/>
                  </a:lnTo>
                  <a:lnTo>
                    <a:pt x="0" y="113030"/>
                  </a:lnTo>
                  <a:lnTo>
                    <a:pt x="0" y="189230"/>
                  </a:lnTo>
                  <a:lnTo>
                    <a:pt x="205740" y="189230"/>
                  </a:lnTo>
                  <a:lnTo>
                    <a:pt x="205740" y="113030"/>
                  </a:lnTo>
                  <a:lnTo>
                    <a:pt x="205740" y="2159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3446780" y="3317239"/>
              <a:ext cx="210820" cy="224790"/>
            </a:xfrm>
            <a:custGeom>
              <a:avLst/>
              <a:gdLst/>
              <a:ahLst/>
              <a:cxnLst/>
              <a:rect l="l" t="t" r="r" b="b"/>
              <a:pathLst>
                <a:path w="210820" h="224789">
                  <a:moveTo>
                    <a:pt x="210820" y="129540"/>
                  </a:moveTo>
                  <a:lnTo>
                    <a:pt x="82550" y="129540"/>
                  </a:lnTo>
                  <a:lnTo>
                    <a:pt x="82550" y="0"/>
                  </a:lnTo>
                  <a:lnTo>
                    <a:pt x="58420" y="0"/>
                  </a:lnTo>
                  <a:lnTo>
                    <a:pt x="58420" y="129540"/>
                  </a:lnTo>
                  <a:lnTo>
                    <a:pt x="0" y="129540"/>
                  </a:lnTo>
                  <a:lnTo>
                    <a:pt x="0" y="152400"/>
                  </a:lnTo>
                  <a:lnTo>
                    <a:pt x="0" y="156210"/>
                  </a:lnTo>
                  <a:lnTo>
                    <a:pt x="0" y="223520"/>
                  </a:lnTo>
                  <a:lnTo>
                    <a:pt x="0" y="224790"/>
                  </a:lnTo>
                  <a:lnTo>
                    <a:pt x="105397" y="224790"/>
                  </a:lnTo>
                  <a:lnTo>
                    <a:pt x="105397" y="223520"/>
                  </a:lnTo>
                  <a:lnTo>
                    <a:pt x="210820" y="223520"/>
                  </a:lnTo>
                  <a:lnTo>
                    <a:pt x="210820" y="156210"/>
                  </a:lnTo>
                  <a:lnTo>
                    <a:pt x="210820" y="152400"/>
                  </a:lnTo>
                  <a:lnTo>
                    <a:pt x="210820" y="12954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3446780" y="312927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95250"/>
                  </a:moveTo>
                  <a:lnTo>
                    <a:pt x="82550" y="95250"/>
                  </a:lnTo>
                  <a:lnTo>
                    <a:pt x="82550" y="24130"/>
                  </a:lnTo>
                  <a:lnTo>
                    <a:pt x="82550" y="0"/>
                  </a:lnTo>
                  <a:lnTo>
                    <a:pt x="57785" y="0"/>
                  </a:lnTo>
                  <a:lnTo>
                    <a:pt x="57785" y="24130"/>
                  </a:lnTo>
                  <a:lnTo>
                    <a:pt x="0" y="24130"/>
                  </a:lnTo>
                  <a:lnTo>
                    <a:pt x="0" y="95250"/>
                  </a:lnTo>
                  <a:lnTo>
                    <a:pt x="0" y="11684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19380"/>
                  </a:lnTo>
                  <a:lnTo>
                    <a:pt x="210820" y="116840"/>
                  </a:lnTo>
                  <a:lnTo>
                    <a:pt x="210820" y="952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3446780" y="2905759"/>
              <a:ext cx="447040" cy="2178050"/>
            </a:xfrm>
            <a:custGeom>
              <a:avLst/>
              <a:gdLst/>
              <a:ahLst/>
              <a:cxnLst/>
              <a:rect l="l" t="t" r="r" b="b"/>
              <a:pathLst>
                <a:path w="447039" h="2178050">
                  <a:moveTo>
                    <a:pt x="210820" y="95250"/>
                  </a:moveTo>
                  <a:lnTo>
                    <a:pt x="210185" y="95250"/>
                  </a:lnTo>
                  <a:lnTo>
                    <a:pt x="210185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95250"/>
                  </a:lnTo>
                  <a:close/>
                </a:path>
                <a:path w="447039" h="2178050">
                  <a:moveTo>
                    <a:pt x="447040" y="2109470"/>
                  </a:moveTo>
                  <a:lnTo>
                    <a:pt x="317500" y="2109470"/>
                  </a:lnTo>
                  <a:lnTo>
                    <a:pt x="317500" y="2084070"/>
                  </a:lnTo>
                  <a:lnTo>
                    <a:pt x="317500" y="1988820"/>
                  </a:lnTo>
                  <a:lnTo>
                    <a:pt x="293370" y="1988820"/>
                  </a:lnTo>
                  <a:lnTo>
                    <a:pt x="293370" y="2084070"/>
                  </a:lnTo>
                  <a:lnTo>
                    <a:pt x="236220" y="2084070"/>
                  </a:lnTo>
                  <a:lnTo>
                    <a:pt x="236220" y="2109470"/>
                  </a:lnTo>
                  <a:lnTo>
                    <a:pt x="236220" y="2113280"/>
                  </a:lnTo>
                  <a:lnTo>
                    <a:pt x="236220" y="2178050"/>
                  </a:lnTo>
                  <a:lnTo>
                    <a:pt x="447040" y="2178050"/>
                  </a:lnTo>
                  <a:lnTo>
                    <a:pt x="447040" y="2113280"/>
                  </a:lnTo>
                  <a:lnTo>
                    <a:pt x="447040" y="21094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3683000" y="4639310"/>
              <a:ext cx="210820" cy="223520"/>
            </a:xfrm>
            <a:custGeom>
              <a:avLst/>
              <a:gdLst/>
              <a:ahLst/>
              <a:cxnLst/>
              <a:rect l="l" t="t" r="r" b="b"/>
              <a:pathLst>
                <a:path w="210820" h="223520">
                  <a:moveTo>
                    <a:pt x="210820" y="152400"/>
                  </a:moveTo>
                  <a:lnTo>
                    <a:pt x="81280" y="152400"/>
                  </a:lnTo>
                  <a:lnTo>
                    <a:pt x="81280" y="128270"/>
                  </a:lnTo>
                  <a:lnTo>
                    <a:pt x="81280" y="0"/>
                  </a:lnTo>
                  <a:lnTo>
                    <a:pt x="57150" y="0"/>
                  </a:lnTo>
                  <a:lnTo>
                    <a:pt x="57150" y="128270"/>
                  </a:lnTo>
                  <a:lnTo>
                    <a:pt x="0" y="128270"/>
                  </a:lnTo>
                  <a:lnTo>
                    <a:pt x="0" y="152400"/>
                  </a:lnTo>
                  <a:lnTo>
                    <a:pt x="0" y="154940"/>
                  </a:lnTo>
                  <a:lnTo>
                    <a:pt x="0" y="222250"/>
                  </a:lnTo>
                  <a:lnTo>
                    <a:pt x="0" y="223520"/>
                  </a:lnTo>
                  <a:lnTo>
                    <a:pt x="105410" y="223520"/>
                  </a:lnTo>
                  <a:lnTo>
                    <a:pt x="105410" y="222250"/>
                  </a:lnTo>
                  <a:lnTo>
                    <a:pt x="210820" y="222250"/>
                  </a:lnTo>
                  <a:lnTo>
                    <a:pt x="210820" y="154940"/>
                  </a:lnTo>
                  <a:lnTo>
                    <a:pt x="210820" y="15240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3683000" y="444753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20" y="137160"/>
                  </a:moveTo>
                  <a:lnTo>
                    <a:pt x="81280" y="137160"/>
                  </a:lnTo>
                  <a:lnTo>
                    <a:pt x="81280" y="0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0" y="14097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40970"/>
                  </a:lnTo>
                  <a:lnTo>
                    <a:pt x="210820" y="13716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3683000" y="42418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119380"/>
                  </a:moveTo>
                  <a:lnTo>
                    <a:pt x="81280" y="119380"/>
                  </a:lnTo>
                  <a:lnTo>
                    <a:pt x="81280" y="95250"/>
                  </a:lnTo>
                  <a:lnTo>
                    <a:pt x="81280" y="0"/>
                  </a:lnTo>
                  <a:lnTo>
                    <a:pt x="57150" y="0"/>
                  </a:lnTo>
                  <a:lnTo>
                    <a:pt x="57150" y="95250"/>
                  </a:lnTo>
                  <a:lnTo>
                    <a:pt x="0" y="9525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319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3683000" y="40195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20" h="189229">
                  <a:moveTo>
                    <a:pt x="210820" y="119380"/>
                  </a:moveTo>
                  <a:lnTo>
                    <a:pt x="81280" y="119380"/>
                  </a:lnTo>
                  <a:lnTo>
                    <a:pt x="81280" y="93980"/>
                  </a:lnTo>
                  <a:lnTo>
                    <a:pt x="81280" y="0"/>
                  </a:lnTo>
                  <a:lnTo>
                    <a:pt x="57150" y="0"/>
                  </a:lnTo>
                  <a:lnTo>
                    <a:pt x="57150" y="93980"/>
                  </a:lnTo>
                  <a:lnTo>
                    <a:pt x="0" y="93980"/>
                  </a:lnTo>
                  <a:lnTo>
                    <a:pt x="0" y="119380"/>
                  </a:lnTo>
                  <a:lnTo>
                    <a:pt x="0" y="12192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21920"/>
                  </a:lnTo>
                  <a:lnTo>
                    <a:pt x="210820" y="1193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3683000" y="379602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120650"/>
                  </a:moveTo>
                  <a:lnTo>
                    <a:pt x="81280" y="120650"/>
                  </a:lnTo>
                  <a:lnTo>
                    <a:pt x="81280" y="93980"/>
                  </a:lnTo>
                  <a:lnTo>
                    <a:pt x="81280" y="0"/>
                  </a:lnTo>
                  <a:lnTo>
                    <a:pt x="57150" y="0"/>
                  </a:lnTo>
                  <a:lnTo>
                    <a:pt x="57150" y="93980"/>
                  </a:lnTo>
                  <a:lnTo>
                    <a:pt x="0" y="93980"/>
                  </a:lnTo>
                  <a:lnTo>
                    <a:pt x="0" y="120650"/>
                  </a:lnTo>
                  <a:lnTo>
                    <a:pt x="0" y="123190"/>
                  </a:lnTo>
                  <a:lnTo>
                    <a:pt x="0" y="189230"/>
                  </a:lnTo>
                  <a:lnTo>
                    <a:pt x="0" y="190500"/>
                  </a:lnTo>
                  <a:lnTo>
                    <a:pt x="105410" y="190500"/>
                  </a:lnTo>
                  <a:lnTo>
                    <a:pt x="105410" y="189230"/>
                  </a:lnTo>
                  <a:lnTo>
                    <a:pt x="210820" y="189230"/>
                  </a:lnTo>
                  <a:lnTo>
                    <a:pt x="210820" y="123190"/>
                  </a:lnTo>
                  <a:lnTo>
                    <a:pt x="210820" y="1206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3683000" y="3575049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20" h="189229">
                  <a:moveTo>
                    <a:pt x="210820" y="115570"/>
                  </a:moveTo>
                  <a:lnTo>
                    <a:pt x="74930" y="115570"/>
                  </a:lnTo>
                  <a:lnTo>
                    <a:pt x="74930" y="93980"/>
                  </a:lnTo>
                  <a:lnTo>
                    <a:pt x="74930" y="0"/>
                  </a:lnTo>
                  <a:lnTo>
                    <a:pt x="50800" y="0"/>
                  </a:lnTo>
                  <a:lnTo>
                    <a:pt x="50800" y="93980"/>
                  </a:lnTo>
                  <a:lnTo>
                    <a:pt x="0" y="93980"/>
                  </a:lnTo>
                  <a:lnTo>
                    <a:pt x="0" y="115570"/>
                  </a:lnTo>
                  <a:lnTo>
                    <a:pt x="0" y="119380"/>
                  </a:lnTo>
                  <a:lnTo>
                    <a:pt x="0" y="189230"/>
                  </a:lnTo>
                  <a:lnTo>
                    <a:pt x="210820" y="189230"/>
                  </a:lnTo>
                  <a:lnTo>
                    <a:pt x="210820" y="119380"/>
                  </a:lnTo>
                  <a:lnTo>
                    <a:pt x="210820" y="11557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3681730" y="3348989"/>
              <a:ext cx="205740" cy="189865"/>
            </a:xfrm>
            <a:custGeom>
              <a:avLst/>
              <a:gdLst/>
              <a:ahLst/>
              <a:cxnLst/>
              <a:rect l="l" t="t" r="r" b="b"/>
              <a:pathLst>
                <a:path w="205739" h="189864">
                  <a:moveTo>
                    <a:pt x="205740" y="120650"/>
                  </a:moveTo>
                  <a:lnTo>
                    <a:pt x="77470" y="120650"/>
                  </a:lnTo>
                  <a:lnTo>
                    <a:pt x="77470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24460"/>
                  </a:lnTo>
                  <a:lnTo>
                    <a:pt x="0" y="189242"/>
                  </a:lnTo>
                  <a:lnTo>
                    <a:pt x="205740" y="189242"/>
                  </a:lnTo>
                  <a:lnTo>
                    <a:pt x="205740" y="124460"/>
                  </a:lnTo>
                  <a:lnTo>
                    <a:pt x="205740" y="12065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3681730" y="312673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119380"/>
                  </a:moveTo>
                  <a:lnTo>
                    <a:pt x="77470" y="119380"/>
                  </a:lnTo>
                  <a:lnTo>
                    <a:pt x="77470" y="95250"/>
                  </a:lnTo>
                  <a:lnTo>
                    <a:pt x="77470" y="0"/>
                  </a:lnTo>
                  <a:lnTo>
                    <a:pt x="52070" y="0"/>
                  </a:lnTo>
                  <a:lnTo>
                    <a:pt x="52070" y="95250"/>
                  </a:lnTo>
                  <a:lnTo>
                    <a:pt x="0" y="9525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23190"/>
                  </a:lnTo>
                  <a:lnTo>
                    <a:pt x="205740" y="11938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3681730" y="2903219"/>
              <a:ext cx="441959" cy="2183130"/>
            </a:xfrm>
            <a:custGeom>
              <a:avLst/>
              <a:gdLst/>
              <a:ahLst/>
              <a:cxnLst/>
              <a:rect l="l" t="t" r="r" b="b"/>
              <a:pathLst>
                <a:path w="441960" h="2183129">
                  <a:moveTo>
                    <a:pt x="205740" y="95250"/>
                  </a:moveTo>
                  <a:lnTo>
                    <a:pt x="205105" y="95250"/>
                  </a:lnTo>
                  <a:lnTo>
                    <a:pt x="205105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  <a:path w="441960" h="2183129">
                  <a:moveTo>
                    <a:pt x="441960" y="2089150"/>
                  </a:moveTo>
                  <a:lnTo>
                    <a:pt x="441325" y="2089150"/>
                  </a:lnTo>
                  <a:lnTo>
                    <a:pt x="441325" y="1993900"/>
                  </a:lnTo>
                  <a:lnTo>
                    <a:pt x="288290" y="1993900"/>
                  </a:lnTo>
                  <a:lnTo>
                    <a:pt x="288290" y="2089150"/>
                  </a:lnTo>
                  <a:lnTo>
                    <a:pt x="236220" y="2089150"/>
                  </a:lnTo>
                  <a:lnTo>
                    <a:pt x="236220" y="2115820"/>
                  </a:lnTo>
                  <a:lnTo>
                    <a:pt x="236220" y="2183130"/>
                  </a:lnTo>
                  <a:lnTo>
                    <a:pt x="441960" y="2183130"/>
                  </a:lnTo>
                  <a:lnTo>
                    <a:pt x="441960" y="2115820"/>
                  </a:lnTo>
                  <a:lnTo>
                    <a:pt x="441960" y="208915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3916680" y="467486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1938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1938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3916680" y="4451350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3716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3916680" y="424433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2065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2065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3916680" y="402208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1938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11938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3916680" y="3797299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0" y="191770"/>
                  </a:lnTo>
                  <a:lnTo>
                    <a:pt x="205740" y="191770"/>
                  </a:lnTo>
                  <a:lnTo>
                    <a:pt x="205740" y="12192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3916680" y="3577589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0"/>
                  </a:lnTo>
                  <a:lnTo>
                    <a:pt x="0" y="116840"/>
                  </a:lnTo>
                  <a:lnTo>
                    <a:pt x="0" y="189230"/>
                  </a:lnTo>
                  <a:lnTo>
                    <a:pt x="205740" y="189230"/>
                  </a:lnTo>
                  <a:lnTo>
                    <a:pt x="205740" y="11684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3910330" y="3351529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12192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3911600" y="3129279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20" y="0"/>
                  </a:moveTo>
                  <a:lnTo>
                    <a:pt x="0" y="0"/>
                  </a:lnTo>
                  <a:lnTo>
                    <a:pt x="0" y="120650"/>
                  </a:lnTo>
                  <a:lnTo>
                    <a:pt x="0" y="191770"/>
                  </a:lnTo>
                  <a:lnTo>
                    <a:pt x="210820" y="191770"/>
                  </a:lnTo>
                  <a:lnTo>
                    <a:pt x="210820" y="120650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1670050" y="2905759"/>
              <a:ext cx="2452370" cy="2330450"/>
            </a:xfrm>
            <a:custGeom>
              <a:avLst/>
              <a:gdLst/>
              <a:ahLst/>
              <a:cxnLst/>
              <a:rect l="l" t="t" r="r" b="b"/>
              <a:pathLst>
                <a:path w="2452370" h="2330450">
                  <a:moveTo>
                    <a:pt x="210820" y="2141220"/>
                  </a:moveTo>
                  <a:lnTo>
                    <a:pt x="0" y="2141220"/>
                  </a:lnTo>
                  <a:lnTo>
                    <a:pt x="0" y="2330450"/>
                  </a:lnTo>
                  <a:lnTo>
                    <a:pt x="210820" y="2330450"/>
                  </a:lnTo>
                  <a:lnTo>
                    <a:pt x="210820" y="2141220"/>
                  </a:lnTo>
                  <a:close/>
                </a:path>
                <a:path w="2452370" h="2330450">
                  <a:moveTo>
                    <a:pt x="2452370" y="0"/>
                  </a:moveTo>
                  <a:lnTo>
                    <a:pt x="2241550" y="0"/>
                  </a:lnTo>
                  <a:lnTo>
                    <a:pt x="2241550" y="191770"/>
                  </a:lnTo>
                  <a:lnTo>
                    <a:pt x="2452370" y="190500"/>
                  </a:lnTo>
                  <a:lnTo>
                    <a:pt x="245237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1670049" y="48234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19" y="0"/>
                  </a:moveTo>
                  <a:lnTo>
                    <a:pt x="0" y="1269"/>
                  </a:lnTo>
                  <a:lnTo>
                    <a:pt x="0" y="191769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1670049" y="459994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19" y="0"/>
                  </a:moveTo>
                  <a:lnTo>
                    <a:pt x="0" y="1270"/>
                  </a:lnTo>
                  <a:lnTo>
                    <a:pt x="0" y="19177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1670049" y="43942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19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1670049" y="41719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19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19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1670049" y="39471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19" y="0"/>
                  </a:moveTo>
                  <a:lnTo>
                    <a:pt x="0" y="1269"/>
                  </a:lnTo>
                  <a:lnTo>
                    <a:pt x="0" y="191769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1670049" y="37274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19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19" y="1892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1668779" y="35013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4469" y="0"/>
                  </a:moveTo>
                  <a:lnTo>
                    <a:pt x="0" y="1270"/>
                  </a:lnTo>
                  <a:lnTo>
                    <a:pt x="0" y="189230"/>
                  </a:lnTo>
                  <a:lnTo>
                    <a:pt x="205739" y="189230"/>
                  </a:lnTo>
                  <a:lnTo>
                    <a:pt x="205739" y="95250"/>
                  </a:lnTo>
                  <a:lnTo>
                    <a:pt x="204469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1668780" y="327913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95250"/>
                  </a:moveTo>
                  <a:lnTo>
                    <a:pt x="205105" y="95250"/>
                  </a:lnTo>
                  <a:lnTo>
                    <a:pt x="205105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1668780" y="3055619"/>
              <a:ext cx="441959" cy="2183130"/>
            </a:xfrm>
            <a:custGeom>
              <a:avLst/>
              <a:gdLst/>
              <a:ahLst/>
              <a:cxnLst/>
              <a:rect l="l" t="t" r="r" b="b"/>
              <a:pathLst>
                <a:path w="441960" h="2183129">
                  <a:moveTo>
                    <a:pt x="205740" y="95250"/>
                  </a:moveTo>
                  <a:lnTo>
                    <a:pt x="205092" y="95250"/>
                  </a:lnTo>
                  <a:lnTo>
                    <a:pt x="205092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  <a:path w="441960" h="2183129">
                  <a:moveTo>
                    <a:pt x="441960" y="1993900"/>
                  </a:moveTo>
                  <a:lnTo>
                    <a:pt x="236220" y="1993900"/>
                  </a:lnTo>
                  <a:lnTo>
                    <a:pt x="236220" y="2183130"/>
                  </a:lnTo>
                  <a:lnTo>
                    <a:pt x="441960" y="2181860"/>
                  </a:lnTo>
                  <a:lnTo>
                    <a:pt x="441960" y="19939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1905000" y="482727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95250"/>
                  </a:moveTo>
                  <a:lnTo>
                    <a:pt x="205105" y="95250"/>
                  </a:lnTo>
                  <a:lnTo>
                    <a:pt x="205105" y="1270"/>
                  </a:lnTo>
                  <a:lnTo>
                    <a:pt x="204470" y="1270"/>
                  </a:lnTo>
                  <a:lnTo>
                    <a:pt x="204470" y="0"/>
                  </a:lnTo>
                  <a:lnTo>
                    <a:pt x="102235" y="0"/>
                  </a:lnTo>
                  <a:lnTo>
                    <a:pt x="102235" y="1270"/>
                  </a:lnTo>
                  <a:lnTo>
                    <a:pt x="0" y="127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1905000" y="460375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95250"/>
                  </a:moveTo>
                  <a:lnTo>
                    <a:pt x="205092" y="95250"/>
                  </a:lnTo>
                  <a:lnTo>
                    <a:pt x="205092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1904999" y="439674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4469" y="0"/>
                  </a:moveTo>
                  <a:lnTo>
                    <a:pt x="0" y="1270"/>
                  </a:lnTo>
                  <a:lnTo>
                    <a:pt x="0" y="190500"/>
                  </a:lnTo>
                  <a:lnTo>
                    <a:pt x="205739" y="190500"/>
                  </a:lnTo>
                  <a:lnTo>
                    <a:pt x="205739" y="95250"/>
                  </a:lnTo>
                  <a:lnTo>
                    <a:pt x="204469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1904999" y="41744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4469" y="0"/>
                  </a:moveTo>
                  <a:lnTo>
                    <a:pt x="0" y="1270"/>
                  </a:lnTo>
                  <a:lnTo>
                    <a:pt x="0" y="189230"/>
                  </a:lnTo>
                  <a:lnTo>
                    <a:pt x="205739" y="189230"/>
                  </a:lnTo>
                  <a:lnTo>
                    <a:pt x="205739" y="95250"/>
                  </a:lnTo>
                  <a:lnTo>
                    <a:pt x="204469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1905000" y="3950969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95250"/>
                  </a:moveTo>
                  <a:lnTo>
                    <a:pt x="205092" y="95250"/>
                  </a:lnTo>
                  <a:lnTo>
                    <a:pt x="205092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9525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1905000" y="3729989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95250"/>
                  </a:moveTo>
                  <a:lnTo>
                    <a:pt x="205092" y="95250"/>
                  </a:lnTo>
                  <a:lnTo>
                    <a:pt x="205092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0" y="189230"/>
                  </a:lnTo>
                  <a:lnTo>
                    <a:pt x="205740" y="189230"/>
                  </a:lnTo>
                  <a:lnTo>
                    <a:pt x="205740" y="9525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1898649" y="350520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19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19" y="18796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898649" y="328168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19" y="0"/>
                  </a:moveTo>
                  <a:lnTo>
                    <a:pt x="0" y="1270"/>
                  </a:lnTo>
                  <a:lnTo>
                    <a:pt x="0" y="19177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1898650" y="3058159"/>
              <a:ext cx="447040" cy="2178050"/>
            </a:xfrm>
            <a:custGeom>
              <a:avLst/>
              <a:gdLst/>
              <a:ahLst/>
              <a:cxnLst/>
              <a:rect l="l" t="t" r="r" b="b"/>
              <a:pathLst>
                <a:path w="447039" h="2178050">
                  <a:moveTo>
                    <a:pt x="21082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0"/>
                  </a:lnTo>
                  <a:close/>
                </a:path>
                <a:path w="447039" h="2178050">
                  <a:moveTo>
                    <a:pt x="447040" y="1988820"/>
                  </a:moveTo>
                  <a:lnTo>
                    <a:pt x="236220" y="1988820"/>
                  </a:lnTo>
                  <a:lnTo>
                    <a:pt x="236220" y="2178050"/>
                  </a:lnTo>
                  <a:lnTo>
                    <a:pt x="447040" y="2178050"/>
                  </a:lnTo>
                  <a:lnTo>
                    <a:pt x="447040" y="198882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2134869" y="48234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19" y="0"/>
                  </a:moveTo>
                  <a:lnTo>
                    <a:pt x="0" y="1269"/>
                  </a:lnTo>
                  <a:lnTo>
                    <a:pt x="0" y="191769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2134869" y="459994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19" y="0"/>
                  </a:moveTo>
                  <a:lnTo>
                    <a:pt x="0" y="1270"/>
                  </a:lnTo>
                  <a:lnTo>
                    <a:pt x="0" y="19177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2134869" y="43942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19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2134869" y="41719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19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19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2134869" y="39471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19" y="0"/>
                  </a:moveTo>
                  <a:lnTo>
                    <a:pt x="0" y="1269"/>
                  </a:lnTo>
                  <a:lnTo>
                    <a:pt x="0" y="191769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2134869" y="37274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19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19" y="1892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2133599" y="35013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39" y="0"/>
                  </a:moveTo>
                  <a:lnTo>
                    <a:pt x="0" y="1270"/>
                  </a:lnTo>
                  <a:lnTo>
                    <a:pt x="0" y="189230"/>
                  </a:lnTo>
                  <a:lnTo>
                    <a:pt x="205739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2133599" y="327914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39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573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2133600" y="3055619"/>
              <a:ext cx="441959" cy="2183130"/>
            </a:xfrm>
            <a:custGeom>
              <a:avLst/>
              <a:gdLst/>
              <a:ahLst/>
              <a:cxnLst/>
              <a:rect l="l" t="t" r="r" b="b"/>
              <a:pathLst>
                <a:path w="441960" h="2183129">
                  <a:moveTo>
                    <a:pt x="20574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5740" y="190500"/>
                  </a:lnTo>
                  <a:lnTo>
                    <a:pt x="205740" y="0"/>
                  </a:lnTo>
                  <a:close/>
                </a:path>
                <a:path w="441960" h="2183129">
                  <a:moveTo>
                    <a:pt x="441960" y="1993900"/>
                  </a:moveTo>
                  <a:lnTo>
                    <a:pt x="236220" y="1993900"/>
                  </a:lnTo>
                  <a:lnTo>
                    <a:pt x="237490" y="2183130"/>
                  </a:lnTo>
                  <a:lnTo>
                    <a:pt x="441960" y="2181860"/>
                  </a:lnTo>
                  <a:lnTo>
                    <a:pt x="441960" y="19939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2369819" y="482727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1269"/>
                  </a:lnTo>
                  <a:lnTo>
                    <a:pt x="0" y="190499"/>
                  </a:lnTo>
                  <a:lnTo>
                    <a:pt x="205740" y="19049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2369819" y="460375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574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2369819" y="439674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1270"/>
                  </a:lnTo>
                  <a:lnTo>
                    <a:pt x="0" y="190500"/>
                  </a:lnTo>
                  <a:lnTo>
                    <a:pt x="205740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2369819" y="41744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1270"/>
                  </a:lnTo>
                  <a:lnTo>
                    <a:pt x="0" y="189230"/>
                  </a:lnTo>
                  <a:lnTo>
                    <a:pt x="205740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2369819" y="395097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90499"/>
                  </a:lnTo>
                  <a:lnTo>
                    <a:pt x="205740" y="190499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2369819" y="37299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05740" y="1892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2363469" y="350520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19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19" y="18796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2363469" y="328168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19" y="0"/>
                  </a:moveTo>
                  <a:lnTo>
                    <a:pt x="0" y="1270"/>
                  </a:lnTo>
                  <a:lnTo>
                    <a:pt x="0" y="19177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2363470" y="3058159"/>
              <a:ext cx="447040" cy="2178050"/>
            </a:xfrm>
            <a:custGeom>
              <a:avLst/>
              <a:gdLst/>
              <a:ahLst/>
              <a:cxnLst/>
              <a:rect l="l" t="t" r="r" b="b"/>
              <a:pathLst>
                <a:path w="447039" h="2178050">
                  <a:moveTo>
                    <a:pt x="21082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0"/>
                  </a:lnTo>
                  <a:close/>
                </a:path>
                <a:path w="447039" h="2178050">
                  <a:moveTo>
                    <a:pt x="447040" y="1988820"/>
                  </a:moveTo>
                  <a:lnTo>
                    <a:pt x="236220" y="1988820"/>
                  </a:lnTo>
                  <a:lnTo>
                    <a:pt x="236220" y="2178050"/>
                  </a:lnTo>
                  <a:lnTo>
                    <a:pt x="447040" y="2178050"/>
                  </a:lnTo>
                  <a:lnTo>
                    <a:pt x="447040" y="198882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2599689" y="48234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20" y="0"/>
                  </a:moveTo>
                  <a:lnTo>
                    <a:pt x="0" y="1269"/>
                  </a:lnTo>
                  <a:lnTo>
                    <a:pt x="0" y="191769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2599689" y="459994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20" y="0"/>
                  </a:moveTo>
                  <a:lnTo>
                    <a:pt x="0" y="1270"/>
                  </a:lnTo>
                  <a:lnTo>
                    <a:pt x="0" y="191770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2599689" y="43942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19" h="190500">
                  <a:moveTo>
                    <a:pt x="21082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2599689" y="41719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20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2599689" y="39471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20" y="0"/>
                  </a:moveTo>
                  <a:lnTo>
                    <a:pt x="0" y="1269"/>
                  </a:lnTo>
                  <a:lnTo>
                    <a:pt x="0" y="191769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2599689" y="37274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20" y="1892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2598419" y="35013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1270"/>
                  </a:lnTo>
                  <a:lnTo>
                    <a:pt x="0" y="189230"/>
                  </a:lnTo>
                  <a:lnTo>
                    <a:pt x="205740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2598419" y="327914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1269" y="190500"/>
                  </a:lnTo>
                  <a:lnTo>
                    <a:pt x="20574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2598420" y="3055619"/>
              <a:ext cx="441959" cy="2183130"/>
            </a:xfrm>
            <a:custGeom>
              <a:avLst/>
              <a:gdLst/>
              <a:ahLst/>
              <a:cxnLst/>
              <a:rect l="l" t="t" r="r" b="b"/>
              <a:pathLst>
                <a:path w="441960" h="2183129">
                  <a:moveTo>
                    <a:pt x="205740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05740" y="190500"/>
                  </a:lnTo>
                  <a:lnTo>
                    <a:pt x="205740" y="0"/>
                  </a:lnTo>
                  <a:close/>
                </a:path>
                <a:path w="441960" h="2183129">
                  <a:moveTo>
                    <a:pt x="441960" y="1993900"/>
                  </a:moveTo>
                  <a:lnTo>
                    <a:pt x="237490" y="1993900"/>
                  </a:lnTo>
                  <a:lnTo>
                    <a:pt x="237490" y="2183130"/>
                  </a:lnTo>
                  <a:lnTo>
                    <a:pt x="441960" y="2181860"/>
                  </a:lnTo>
                  <a:lnTo>
                    <a:pt x="441960" y="19939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2834639" y="482727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1269"/>
                  </a:lnTo>
                  <a:lnTo>
                    <a:pt x="1270" y="190499"/>
                  </a:lnTo>
                  <a:lnTo>
                    <a:pt x="205740" y="19049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2834639" y="460375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0574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2834639" y="439674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1270"/>
                  </a:lnTo>
                  <a:lnTo>
                    <a:pt x="1270" y="190500"/>
                  </a:lnTo>
                  <a:lnTo>
                    <a:pt x="205740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2834639" y="41744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1270"/>
                  </a:lnTo>
                  <a:lnTo>
                    <a:pt x="1270" y="189230"/>
                  </a:lnTo>
                  <a:lnTo>
                    <a:pt x="205740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2834639" y="395097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1270" y="190499"/>
                  </a:lnTo>
                  <a:lnTo>
                    <a:pt x="205740" y="190499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2834639" y="37299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0"/>
                  </a:lnTo>
                  <a:lnTo>
                    <a:pt x="1270" y="189230"/>
                  </a:lnTo>
                  <a:lnTo>
                    <a:pt x="205740" y="1892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2828289" y="350520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19" h="189229">
                  <a:moveTo>
                    <a:pt x="210820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20" y="18796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2828289" y="328168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19" h="191770">
                  <a:moveTo>
                    <a:pt x="210820" y="0"/>
                  </a:moveTo>
                  <a:lnTo>
                    <a:pt x="0" y="1270"/>
                  </a:lnTo>
                  <a:lnTo>
                    <a:pt x="0" y="191770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2828290" y="3058159"/>
              <a:ext cx="447040" cy="2178050"/>
            </a:xfrm>
            <a:custGeom>
              <a:avLst/>
              <a:gdLst/>
              <a:ahLst/>
              <a:cxnLst/>
              <a:rect l="l" t="t" r="r" b="b"/>
              <a:pathLst>
                <a:path w="447039" h="2178050">
                  <a:moveTo>
                    <a:pt x="21082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20" y="190500"/>
                  </a:lnTo>
                  <a:lnTo>
                    <a:pt x="210820" y="0"/>
                  </a:lnTo>
                  <a:close/>
                </a:path>
                <a:path w="447039" h="2178050">
                  <a:moveTo>
                    <a:pt x="447027" y="1988820"/>
                  </a:moveTo>
                  <a:lnTo>
                    <a:pt x="236220" y="1988820"/>
                  </a:lnTo>
                  <a:lnTo>
                    <a:pt x="236220" y="2178050"/>
                  </a:lnTo>
                  <a:lnTo>
                    <a:pt x="447027" y="2178050"/>
                  </a:lnTo>
                  <a:lnTo>
                    <a:pt x="447027" y="198882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3064509" y="48234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19" y="0"/>
                  </a:moveTo>
                  <a:lnTo>
                    <a:pt x="0" y="1269"/>
                  </a:lnTo>
                  <a:lnTo>
                    <a:pt x="0" y="191769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3064509" y="459994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19" y="0"/>
                  </a:moveTo>
                  <a:lnTo>
                    <a:pt x="0" y="1270"/>
                  </a:lnTo>
                  <a:lnTo>
                    <a:pt x="0" y="19177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3064509" y="43942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19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3064509" y="41719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20" h="189229">
                  <a:moveTo>
                    <a:pt x="210819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19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3064509" y="39471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19" y="0"/>
                  </a:moveTo>
                  <a:lnTo>
                    <a:pt x="0" y="1269"/>
                  </a:lnTo>
                  <a:lnTo>
                    <a:pt x="0" y="191769"/>
                  </a:lnTo>
                  <a:lnTo>
                    <a:pt x="21081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3064509" y="37274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20" h="189229">
                  <a:moveTo>
                    <a:pt x="210819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10819" y="1892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3063239" y="35013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39" y="0"/>
                  </a:moveTo>
                  <a:lnTo>
                    <a:pt x="0" y="1270"/>
                  </a:lnTo>
                  <a:lnTo>
                    <a:pt x="1270" y="189230"/>
                  </a:lnTo>
                  <a:lnTo>
                    <a:pt x="205739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3063239" y="327914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39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05739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3063240" y="3055619"/>
              <a:ext cx="443230" cy="2183130"/>
            </a:xfrm>
            <a:custGeom>
              <a:avLst/>
              <a:gdLst/>
              <a:ahLst/>
              <a:cxnLst/>
              <a:rect l="l" t="t" r="r" b="b"/>
              <a:pathLst>
                <a:path w="443229" h="2183129">
                  <a:moveTo>
                    <a:pt x="205727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05727" y="190500"/>
                  </a:lnTo>
                  <a:lnTo>
                    <a:pt x="205727" y="0"/>
                  </a:lnTo>
                  <a:close/>
                </a:path>
                <a:path w="443229" h="2183129">
                  <a:moveTo>
                    <a:pt x="443230" y="2087880"/>
                  </a:moveTo>
                  <a:lnTo>
                    <a:pt x="442595" y="2087880"/>
                  </a:lnTo>
                  <a:lnTo>
                    <a:pt x="442595" y="1993900"/>
                  </a:lnTo>
                  <a:lnTo>
                    <a:pt x="237477" y="1993900"/>
                  </a:lnTo>
                  <a:lnTo>
                    <a:pt x="237477" y="2087880"/>
                  </a:lnTo>
                  <a:lnTo>
                    <a:pt x="237477" y="2181860"/>
                  </a:lnTo>
                  <a:lnTo>
                    <a:pt x="237477" y="2183130"/>
                  </a:lnTo>
                  <a:lnTo>
                    <a:pt x="340360" y="2183130"/>
                  </a:lnTo>
                  <a:lnTo>
                    <a:pt x="340360" y="2181860"/>
                  </a:lnTo>
                  <a:lnTo>
                    <a:pt x="443230" y="2181860"/>
                  </a:lnTo>
                  <a:lnTo>
                    <a:pt x="443230" y="208788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3300729" y="4827270"/>
              <a:ext cx="204470" cy="190500"/>
            </a:xfrm>
            <a:custGeom>
              <a:avLst/>
              <a:gdLst/>
              <a:ahLst/>
              <a:cxnLst/>
              <a:rect l="l" t="t" r="r" b="b"/>
              <a:pathLst>
                <a:path w="204470" h="190500">
                  <a:moveTo>
                    <a:pt x="204470" y="0"/>
                  </a:moveTo>
                  <a:lnTo>
                    <a:pt x="0" y="1269"/>
                  </a:lnTo>
                  <a:lnTo>
                    <a:pt x="0" y="190499"/>
                  </a:lnTo>
                  <a:lnTo>
                    <a:pt x="204470" y="19049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3300729" y="4603750"/>
              <a:ext cx="204470" cy="190500"/>
            </a:xfrm>
            <a:custGeom>
              <a:avLst/>
              <a:gdLst/>
              <a:ahLst/>
              <a:cxnLst/>
              <a:rect l="l" t="t" r="r" b="b"/>
              <a:pathLst>
                <a:path w="204470" h="190500">
                  <a:moveTo>
                    <a:pt x="20447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447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3300729" y="4396740"/>
              <a:ext cx="204470" cy="190500"/>
            </a:xfrm>
            <a:custGeom>
              <a:avLst/>
              <a:gdLst/>
              <a:ahLst/>
              <a:cxnLst/>
              <a:rect l="l" t="t" r="r" b="b"/>
              <a:pathLst>
                <a:path w="204470" h="190500">
                  <a:moveTo>
                    <a:pt x="204470" y="0"/>
                  </a:moveTo>
                  <a:lnTo>
                    <a:pt x="0" y="1270"/>
                  </a:lnTo>
                  <a:lnTo>
                    <a:pt x="0" y="190500"/>
                  </a:lnTo>
                  <a:lnTo>
                    <a:pt x="204470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3299459" y="41744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39" y="0"/>
                  </a:moveTo>
                  <a:lnTo>
                    <a:pt x="0" y="1270"/>
                  </a:lnTo>
                  <a:lnTo>
                    <a:pt x="1269" y="189230"/>
                  </a:lnTo>
                  <a:lnTo>
                    <a:pt x="205739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3300729" y="3950970"/>
              <a:ext cx="204470" cy="190500"/>
            </a:xfrm>
            <a:custGeom>
              <a:avLst/>
              <a:gdLst/>
              <a:ahLst/>
              <a:cxnLst/>
              <a:rect l="l" t="t" r="r" b="b"/>
              <a:pathLst>
                <a:path w="204470" h="190500">
                  <a:moveTo>
                    <a:pt x="204470" y="0"/>
                  </a:moveTo>
                  <a:lnTo>
                    <a:pt x="0" y="0"/>
                  </a:lnTo>
                  <a:lnTo>
                    <a:pt x="0" y="190499"/>
                  </a:lnTo>
                  <a:lnTo>
                    <a:pt x="204470" y="190499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3299459" y="37299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39" y="0"/>
                  </a:moveTo>
                  <a:lnTo>
                    <a:pt x="0" y="0"/>
                  </a:lnTo>
                  <a:lnTo>
                    <a:pt x="1269" y="189230"/>
                  </a:lnTo>
                  <a:lnTo>
                    <a:pt x="205739" y="1892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3293414" y="3505199"/>
              <a:ext cx="212090" cy="189230"/>
            </a:xfrm>
            <a:custGeom>
              <a:avLst/>
              <a:gdLst/>
              <a:ahLst/>
              <a:cxnLst/>
              <a:rect l="l" t="t" r="r" b="b"/>
              <a:pathLst>
                <a:path w="212089" h="189229">
                  <a:moveTo>
                    <a:pt x="211785" y="93980"/>
                  </a:moveTo>
                  <a:lnTo>
                    <a:pt x="211150" y="93980"/>
                  </a:lnTo>
                  <a:lnTo>
                    <a:pt x="211150" y="0"/>
                  </a:lnTo>
                  <a:lnTo>
                    <a:pt x="0" y="0"/>
                  </a:lnTo>
                  <a:lnTo>
                    <a:pt x="0" y="93980"/>
                  </a:lnTo>
                  <a:lnTo>
                    <a:pt x="635" y="93980"/>
                  </a:lnTo>
                  <a:lnTo>
                    <a:pt x="635" y="187960"/>
                  </a:lnTo>
                  <a:lnTo>
                    <a:pt x="952" y="187960"/>
                  </a:lnTo>
                  <a:lnTo>
                    <a:pt x="952" y="189230"/>
                  </a:lnTo>
                  <a:lnTo>
                    <a:pt x="106375" y="189230"/>
                  </a:lnTo>
                  <a:lnTo>
                    <a:pt x="106375" y="187960"/>
                  </a:lnTo>
                  <a:lnTo>
                    <a:pt x="211785" y="187960"/>
                  </a:lnTo>
                  <a:lnTo>
                    <a:pt x="211785" y="9398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3293109" y="3281680"/>
              <a:ext cx="212090" cy="191770"/>
            </a:xfrm>
            <a:custGeom>
              <a:avLst/>
              <a:gdLst/>
              <a:ahLst/>
              <a:cxnLst/>
              <a:rect l="l" t="t" r="r" b="b"/>
              <a:pathLst>
                <a:path w="212089" h="191770">
                  <a:moveTo>
                    <a:pt x="210819" y="0"/>
                  </a:moveTo>
                  <a:lnTo>
                    <a:pt x="0" y="1270"/>
                  </a:lnTo>
                  <a:lnTo>
                    <a:pt x="1269" y="191770"/>
                  </a:lnTo>
                  <a:lnTo>
                    <a:pt x="212089" y="190500"/>
                  </a:lnTo>
                  <a:lnTo>
                    <a:pt x="212089" y="95250"/>
                  </a:lnTo>
                  <a:lnTo>
                    <a:pt x="210819" y="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3293427" y="3058159"/>
              <a:ext cx="447040" cy="2178050"/>
            </a:xfrm>
            <a:custGeom>
              <a:avLst/>
              <a:gdLst/>
              <a:ahLst/>
              <a:cxnLst/>
              <a:rect l="l" t="t" r="r" b="b"/>
              <a:pathLst>
                <a:path w="447039" h="2178050">
                  <a:moveTo>
                    <a:pt x="211772" y="95250"/>
                  </a:moveTo>
                  <a:lnTo>
                    <a:pt x="211137" y="95250"/>
                  </a:lnTo>
                  <a:lnTo>
                    <a:pt x="211137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635" y="95250"/>
                  </a:lnTo>
                  <a:lnTo>
                    <a:pt x="635" y="190500"/>
                  </a:lnTo>
                  <a:lnTo>
                    <a:pt x="211772" y="190500"/>
                  </a:lnTo>
                  <a:lnTo>
                    <a:pt x="211772" y="95250"/>
                  </a:lnTo>
                  <a:close/>
                </a:path>
                <a:path w="447039" h="2178050">
                  <a:moveTo>
                    <a:pt x="446722" y="1988820"/>
                  </a:moveTo>
                  <a:lnTo>
                    <a:pt x="235902" y="1988820"/>
                  </a:lnTo>
                  <a:lnTo>
                    <a:pt x="237172" y="2178050"/>
                  </a:lnTo>
                  <a:lnTo>
                    <a:pt x="446722" y="2178050"/>
                  </a:lnTo>
                  <a:lnTo>
                    <a:pt x="446722" y="198882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3529329" y="48234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20" y="0"/>
                  </a:moveTo>
                  <a:lnTo>
                    <a:pt x="0" y="1269"/>
                  </a:lnTo>
                  <a:lnTo>
                    <a:pt x="1270" y="191769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3529329" y="459994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20" y="0"/>
                  </a:moveTo>
                  <a:lnTo>
                    <a:pt x="0" y="1270"/>
                  </a:lnTo>
                  <a:lnTo>
                    <a:pt x="1270" y="191770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3529329" y="439420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0"/>
                  </a:moveTo>
                  <a:lnTo>
                    <a:pt x="0" y="0"/>
                  </a:lnTo>
                  <a:lnTo>
                    <a:pt x="1270" y="190500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3529329" y="41719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20" h="189229">
                  <a:moveTo>
                    <a:pt x="210820" y="0"/>
                  </a:moveTo>
                  <a:lnTo>
                    <a:pt x="0" y="0"/>
                  </a:lnTo>
                  <a:lnTo>
                    <a:pt x="1270" y="189230"/>
                  </a:lnTo>
                  <a:lnTo>
                    <a:pt x="210820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3529329" y="39471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20" y="0"/>
                  </a:moveTo>
                  <a:lnTo>
                    <a:pt x="0" y="1269"/>
                  </a:lnTo>
                  <a:lnTo>
                    <a:pt x="1270" y="191769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3529329" y="3727450"/>
              <a:ext cx="210820" cy="189230"/>
            </a:xfrm>
            <a:custGeom>
              <a:avLst/>
              <a:gdLst/>
              <a:ahLst/>
              <a:cxnLst/>
              <a:rect l="l" t="t" r="r" b="b"/>
              <a:pathLst>
                <a:path w="210820" h="189229">
                  <a:moveTo>
                    <a:pt x="210820" y="0"/>
                  </a:moveTo>
                  <a:lnTo>
                    <a:pt x="0" y="0"/>
                  </a:lnTo>
                  <a:lnTo>
                    <a:pt x="1270" y="189230"/>
                  </a:lnTo>
                  <a:lnTo>
                    <a:pt x="210820" y="1892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3529329" y="3501390"/>
              <a:ext cx="204470" cy="189230"/>
            </a:xfrm>
            <a:custGeom>
              <a:avLst/>
              <a:gdLst/>
              <a:ahLst/>
              <a:cxnLst/>
              <a:rect l="l" t="t" r="r" b="b"/>
              <a:pathLst>
                <a:path w="204470" h="189229">
                  <a:moveTo>
                    <a:pt x="204470" y="0"/>
                  </a:moveTo>
                  <a:lnTo>
                    <a:pt x="0" y="1270"/>
                  </a:lnTo>
                  <a:lnTo>
                    <a:pt x="0" y="189230"/>
                  </a:lnTo>
                  <a:lnTo>
                    <a:pt x="204470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3529329" y="3279140"/>
              <a:ext cx="204470" cy="190500"/>
            </a:xfrm>
            <a:custGeom>
              <a:avLst/>
              <a:gdLst/>
              <a:ahLst/>
              <a:cxnLst/>
              <a:rect l="l" t="t" r="r" b="b"/>
              <a:pathLst>
                <a:path w="204470" h="190500">
                  <a:moveTo>
                    <a:pt x="20447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447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3529330" y="3055619"/>
              <a:ext cx="440690" cy="2183130"/>
            </a:xfrm>
            <a:custGeom>
              <a:avLst/>
              <a:gdLst/>
              <a:ahLst/>
              <a:cxnLst/>
              <a:rect l="l" t="t" r="r" b="b"/>
              <a:pathLst>
                <a:path w="440689" h="2183129">
                  <a:moveTo>
                    <a:pt x="20447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4470" y="190500"/>
                  </a:lnTo>
                  <a:lnTo>
                    <a:pt x="204470" y="0"/>
                  </a:lnTo>
                  <a:close/>
                </a:path>
                <a:path w="440689" h="2183129">
                  <a:moveTo>
                    <a:pt x="440690" y="1993900"/>
                  </a:moveTo>
                  <a:lnTo>
                    <a:pt x="234950" y="1993900"/>
                  </a:lnTo>
                  <a:lnTo>
                    <a:pt x="236220" y="2183130"/>
                  </a:lnTo>
                  <a:lnTo>
                    <a:pt x="440690" y="2183130"/>
                  </a:lnTo>
                  <a:lnTo>
                    <a:pt x="440690" y="19939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3764279" y="4827270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91769"/>
                  </a:lnTo>
                  <a:lnTo>
                    <a:pt x="205740" y="190499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3764279" y="460375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5740" y="19050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3764279" y="4396740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0"/>
                  </a:lnTo>
                  <a:lnTo>
                    <a:pt x="0" y="191770"/>
                  </a:lnTo>
                  <a:lnTo>
                    <a:pt x="205740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3764279" y="4174490"/>
              <a:ext cx="205740" cy="190500"/>
            </a:xfrm>
            <a:custGeom>
              <a:avLst/>
              <a:gdLst/>
              <a:ahLst/>
              <a:cxnLst/>
              <a:rect l="l" t="t" r="r" b="b"/>
              <a:pathLst>
                <a:path w="205739" h="190500">
                  <a:moveTo>
                    <a:pt x="20574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205740" y="18923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3764279" y="3949700"/>
              <a:ext cx="205740" cy="191770"/>
            </a:xfrm>
            <a:custGeom>
              <a:avLst/>
              <a:gdLst/>
              <a:ahLst/>
              <a:cxnLst/>
              <a:rect l="l" t="t" r="r" b="b"/>
              <a:pathLst>
                <a:path w="205739" h="191770">
                  <a:moveTo>
                    <a:pt x="205740" y="0"/>
                  </a:moveTo>
                  <a:lnTo>
                    <a:pt x="0" y="1269"/>
                  </a:lnTo>
                  <a:lnTo>
                    <a:pt x="0" y="191769"/>
                  </a:lnTo>
                  <a:lnTo>
                    <a:pt x="205740" y="191769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3764279" y="3729990"/>
              <a:ext cx="205740" cy="189230"/>
            </a:xfrm>
            <a:custGeom>
              <a:avLst/>
              <a:gdLst/>
              <a:ahLst/>
              <a:cxnLst/>
              <a:rect l="l" t="t" r="r" b="b"/>
              <a:pathLst>
                <a:path w="205739" h="189229">
                  <a:moveTo>
                    <a:pt x="205740" y="0"/>
                  </a:moveTo>
                  <a:lnTo>
                    <a:pt x="0" y="0"/>
                  </a:lnTo>
                  <a:lnTo>
                    <a:pt x="0" y="189230"/>
                  </a:lnTo>
                  <a:lnTo>
                    <a:pt x="205740" y="18923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3757929" y="3503930"/>
              <a:ext cx="210820" cy="190500"/>
            </a:xfrm>
            <a:custGeom>
              <a:avLst/>
              <a:gdLst/>
              <a:ahLst/>
              <a:cxnLst/>
              <a:rect l="l" t="t" r="r" b="b"/>
              <a:pathLst>
                <a:path w="210820" h="190500">
                  <a:moveTo>
                    <a:pt x="210820" y="0"/>
                  </a:moveTo>
                  <a:lnTo>
                    <a:pt x="0" y="1270"/>
                  </a:lnTo>
                  <a:lnTo>
                    <a:pt x="1270" y="190500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3759200" y="328168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70">
                  <a:moveTo>
                    <a:pt x="210820" y="0"/>
                  </a:moveTo>
                  <a:lnTo>
                    <a:pt x="0" y="0"/>
                  </a:lnTo>
                  <a:lnTo>
                    <a:pt x="0" y="191770"/>
                  </a:lnTo>
                  <a:lnTo>
                    <a:pt x="210820" y="191770"/>
                  </a:lnTo>
                  <a:close/>
                </a:path>
              </a:pathLst>
            </a:custGeom>
            <a:solidFill>
              <a:srgbClr val="AC1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3759200" y="3058160"/>
              <a:ext cx="210820" cy="191770"/>
            </a:xfrm>
            <a:custGeom>
              <a:avLst/>
              <a:gdLst/>
              <a:ahLst/>
              <a:cxnLst/>
              <a:rect l="l" t="t" r="r" b="b"/>
              <a:pathLst>
                <a:path w="210820" h="191769">
                  <a:moveTo>
                    <a:pt x="210820" y="0"/>
                  </a:moveTo>
                  <a:lnTo>
                    <a:pt x="0" y="0"/>
                  </a:lnTo>
                  <a:lnTo>
                    <a:pt x="0" y="191769"/>
                  </a:lnTo>
                  <a:lnTo>
                    <a:pt x="210820" y="19050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4" name="object 374"/>
          <p:cNvSpPr txBox="1">
            <a:spLocks noGrp="1"/>
          </p:cNvSpPr>
          <p:nvPr>
            <p:ph type="title"/>
          </p:nvPr>
        </p:nvSpPr>
        <p:spPr>
          <a:xfrm>
            <a:off x="77469" y="1708150"/>
            <a:ext cx="75565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ahoma"/>
                <a:cs typeface="Tahoma"/>
              </a:rPr>
              <a:t>1 </a:t>
            </a:r>
            <a:r>
              <a:rPr sz="4000" spc="-5" dirty="0">
                <a:latin typeface="Tahoma"/>
                <a:cs typeface="Tahoma"/>
              </a:rPr>
              <a:t>thousand is 10 </a:t>
            </a:r>
            <a:r>
              <a:rPr sz="4000" spc="-10" dirty="0">
                <a:latin typeface="Tahoma"/>
                <a:cs typeface="Tahoma"/>
              </a:rPr>
              <a:t>times </a:t>
            </a:r>
            <a:r>
              <a:rPr sz="4000" dirty="0">
                <a:latin typeface="Tahoma"/>
                <a:cs typeface="Tahoma"/>
              </a:rPr>
              <a:t>1</a:t>
            </a:r>
            <a:r>
              <a:rPr sz="4000" spc="-50" dirty="0">
                <a:latin typeface="Tahoma"/>
                <a:cs typeface="Tahoma"/>
              </a:rPr>
              <a:t> </a:t>
            </a:r>
            <a:r>
              <a:rPr sz="4000" spc="-10" dirty="0">
                <a:latin typeface="Tahoma"/>
                <a:cs typeface="Tahoma"/>
              </a:rPr>
              <a:t>hundred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75" name="object 2"/>
          <p:cNvSpPr txBox="1">
            <a:spLocks/>
          </p:cNvSpPr>
          <p:nvPr/>
        </p:nvSpPr>
        <p:spPr>
          <a:xfrm>
            <a:off x="609600" y="381000"/>
            <a:ext cx="7924800" cy="6899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Understanding Place Value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65" y="529268"/>
            <a:ext cx="8954135" cy="689932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Numbers are divided into periods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21709" y="4222750"/>
            <a:ext cx="29057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latin typeface="Tahoma"/>
                <a:cs typeface="Tahoma"/>
              </a:rPr>
              <a:t>6</a:t>
            </a:r>
            <a:r>
              <a:rPr sz="7200" b="1" spc="-95" dirty="0">
                <a:latin typeface="Tahoma"/>
                <a:cs typeface="Tahoma"/>
              </a:rPr>
              <a:t> </a:t>
            </a:r>
            <a:r>
              <a:rPr sz="7200" b="1" spc="-10" dirty="0">
                <a:latin typeface="Tahoma"/>
                <a:cs typeface="Tahoma"/>
              </a:rPr>
              <a:t>,492</a:t>
            </a:r>
            <a:endParaRPr sz="7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2200" y="1828800"/>
            <a:ext cx="2286000" cy="2438400"/>
          </a:xfrm>
          <a:prstGeom prst="rect">
            <a:avLst/>
          </a:prstGeom>
          <a:solidFill>
            <a:srgbClr val="EFA12D"/>
          </a:solidFill>
          <a:ln w="9344">
            <a:solidFill>
              <a:srgbClr val="000000"/>
            </a:solidFill>
          </a:ln>
        </p:spPr>
        <p:txBody>
          <a:bodyPr vert="vert270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5700">
              <a:latin typeface="Times New Roman"/>
              <a:cs typeface="Times New Roman"/>
            </a:endParaRPr>
          </a:p>
          <a:p>
            <a:pPr marL="89535">
              <a:lnSpc>
                <a:spcPct val="100000"/>
              </a:lnSpc>
            </a:pPr>
            <a:r>
              <a:rPr sz="4000" dirty="0">
                <a:latin typeface="Times New Roman"/>
                <a:cs typeface="Times New Roman"/>
              </a:rPr>
              <a:t>Thousands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4400" y="1828800"/>
            <a:ext cx="2208530" cy="2438400"/>
          </a:xfrm>
          <a:prstGeom prst="rect">
            <a:avLst/>
          </a:prstGeom>
          <a:solidFill>
            <a:srgbClr val="EFA12D"/>
          </a:solidFill>
          <a:ln w="9344">
            <a:solidFill>
              <a:srgbClr val="000000"/>
            </a:solidFill>
          </a:ln>
        </p:spPr>
        <p:txBody>
          <a:bodyPr vert="vert270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545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</a:pPr>
            <a:r>
              <a:rPr sz="4000" spc="-5" dirty="0">
                <a:latin typeface="Times New Roman"/>
                <a:cs typeface="Times New Roman"/>
              </a:rPr>
              <a:t>Ones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469" y="5594350"/>
            <a:ext cx="85324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ahoma"/>
                <a:cs typeface="Tahoma"/>
              </a:rPr>
              <a:t>Periods are separated </a:t>
            </a:r>
            <a:r>
              <a:rPr sz="4400" dirty="0">
                <a:latin typeface="Tahoma"/>
                <a:cs typeface="Tahoma"/>
              </a:rPr>
              <a:t>by</a:t>
            </a:r>
            <a:r>
              <a:rPr sz="4400" spc="-30" dirty="0">
                <a:latin typeface="Tahoma"/>
                <a:cs typeface="Tahoma"/>
              </a:rPr>
              <a:t> </a:t>
            </a:r>
            <a:r>
              <a:rPr sz="4400" spc="-5" dirty="0">
                <a:latin typeface="Tahoma"/>
                <a:cs typeface="Tahoma"/>
              </a:rPr>
              <a:t>commas.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1" y="260350"/>
            <a:ext cx="83820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+mn-ea"/>
                <a:cs typeface="Arial"/>
              </a:rPr>
              <a:t>Place Value/Face Value</a:t>
            </a:r>
            <a:endParaRPr b="1" u="sng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820" y="1358900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5" dirty="0">
                <a:latin typeface="Wingdings"/>
                <a:cs typeface="Wingdings"/>
              </a:rPr>
              <a:t>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820" y="2639059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5" dirty="0">
                <a:latin typeface="Wingdings"/>
                <a:cs typeface="Wingdings"/>
              </a:rPr>
              <a:t>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820" y="3919220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5" dirty="0">
                <a:latin typeface="Wingdings"/>
                <a:cs typeface="Wingdings"/>
              </a:rPr>
              <a:t>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820" y="4771390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5" dirty="0">
                <a:latin typeface="Wingdings"/>
                <a:cs typeface="Wingdings"/>
              </a:rPr>
              <a:t>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1669" y="1252220"/>
            <a:ext cx="4360545" cy="429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sz="2800" spc="-5" dirty="0">
                <a:latin typeface="Comic Sans MS"/>
                <a:cs typeface="Comic Sans MS"/>
              </a:rPr>
              <a:t>Each digit in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number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has 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place </a:t>
            </a:r>
            <a:r>
              <a:rPr sz="2800" spc="-10" dirty="0">
                <a:latin typeface="Comic Sans MS"/>
                <a:cs typeface="Comic Sans MS"/>
              </a:rPr>
              <a:t>value </a:t>
            </a:r>
            <a:r>
              <a:rPr sz="2800" spc="-5" dirty="0">
                <a:latin typeface="Comic Sans MS"/>
                <a:cs typeface="Comic Sans MS"/>
              </a:rPr>
              <a:t>and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face  value.</a:t>
            </a:r>
            <a:endParaRPr sz="2800">
              <a:latin typeface="Comic Sans MS"/>
              <a:cs typeface="Comic Sans MS"/>
            </a:endParaRPr>
          </a:p>
          <a:p>
            <a:pPr marL="12700" marR="381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In the number </a:t>
            </a:r>
            <a:r>
              <a:rPr sz="2800" spc="-10" dirty="0">
                <a:latin typeface="Comic Sans MS"/>
                <a:cs typeface="Comic Sans MS"/>
              </a:rPr>
              <a:t>4856, </a:t>
            </a:r>
            <a:r>
              <a:rPr sz="2800" spc="-5" dirty="0">
                <a:latin typeface="Comic Sans MS"/>
                <a:cs typeface="Comic Sans MS"/>
              </a:rPr>
              <a:t>the  digit </a:t>
            </a:r>
            <a:r>
              <a:rPr sz="2800" dirty="0">
                <a:latin typeface="Comic Sans MS"/>
                <a:cs typeface="Comic Sans MS"/>
              </a:rPr>
              <a:t>4 </a:t>
            </a:r>
            <a:r>
              <a:rPr sz="2800" spc="-5" dirty="0">
                <a:latin typeface="Comic Sans MS"/>
                <a:cs typeface="Comic Sans MS"/>
              </a:rPr>
              <a:t>is in the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thousands  place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value.</a:t>
            </a:r>
            <a:endParaRPr sz="2800">
              <a:latin typeface="Comic Sans MS"/>
              <a:cs typeface="Comic Sans MS"/>
            </a:endParaRPr>
          </a:p>
          <a:p>
            <a:pPr marL="12700" marR="4889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Meaning the place </a:t>
            </a:r>
            <a:r>
              <a:rPr sz="2800" spc="-10" dirty="0">
                <a:latin typeface="Comic Sans MS"/>
                <a:cs typeface="Comic Sans MS"/>
              </a:rPr>
              <a:t>value </a:t>
            </a:r>
            <a:r>
              <a:rPr sz="2800" spc="-5" dirty="0">
                <a:latin typeface="Comic Sans MS"/>
                <a:cs typeface="Comic Sans MS"/>
              </a:rPr>
              <a:t>is  thousands.</a:t>
            </a:r>
            <a:endParaRPr sz="2800">
              <a:latin typeface="Comic Sans MS"/>
              <a:cs typeface="Comic Sans MS"/>
            </a:endParaRPr>
          </a:p>
          <a:p>
            <a:pPr marL="12700" marR="7937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The number you see (4)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  the face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value.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8400" y="4114800"/>
            <a:ext cx="1289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indent="-215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44444"/>
              <a:buFont typeface="Wingdings"/>
              <a:buChar char=""/>
              <a:tabLst>
                <a:tab pos="254000" algn="l"/>
              </a:tabLst>
            </a:pPr>
            <a:r>
              <a:rPr sz="3600" spc="-5" dirty="0">
                <a:latin typeface="Tahoma"/>
                <a:cs typeface="Tahoma"/>
              </a:rPr>
              <a:t>4856</a:t>
            </a:r>
            <a:endParaRPr sz="36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862727" y="1138327"/>
            <a:ext cx="2828925" cy="1228725"/>
            <a:chOff x="5862727" y="1138327"/>
            <a:chExt cx="2828925" cy="1228725"/>
          </a:xfrm>
        </p:grpSpPr>
        <p:sp>
          <p:nvSpPr>
            <p:cNvPr id="11" name="object 11"/>
            <p:cNvSpPr/>
            <p:nvPr/>
          </p:nvSpPr>
          <p:spPr>
            <a:xfrm>
              <a:off x="5867400" y="1143000"/>
              <a:ext cx="2819400" cy="1219200"/>
            </a:xfrm>
            <a:custGeom>
              <a:avLst/>
              <a:gdLst/>
              <a:ahLst/>
              <a:cxnLst/>
              <a:rect l="l" t="t" r="r" b="b"/>
              <a:pathLst>
                <a:path w="2819400" h="1219200">
                  <a:moveTo>
                    <a:pt x="1803797" y="1101089"/>
                  </a:moveTo>
                  <a:lnTo>
                    <a:pt x="1070609" y="1101089"/>
                  </a:lnTo>
                  <a:lnTo>
                    <a:pt x="1104034" y="1126948"/>
                  </a:lnTo>
                  <a:lnTo>
                    <a:pt x="1142027" y="1150084"/>
                  </a:lnTo>
                  <a:lnTo>
                    <a:pt x="1184039" y="1170272"/>
                  </a:lnTo>
                  <a:lnTo>
                    <a:pt x="1229518" y="1187291"/>
                  </a:lnTo>
                  <a:lnTo>
                    <a:pt x="1277915" y="1200916"/>
                  </a:lnTo>
                  <a:lnTo>
                    <a:pt x="1328677" y="1210925"/>
                  </a:lnTo>
                  <a:lnTo>
                    <a:pt x="1381256" y="1217094"/>
                  </a:lnTo>
                  <a:lnTo>
                    <a:pt x="1435100" y="1219200"/>
                  </a:lnTo>
                  <a:lnTo>
                    <a:pt x="1492684" y="1216922"/>
                  </a:lnTo>
                  <a:lnTo>
                    <a:pt x="1548455" y="1210279"/>
                  </a:lnTo>
                  <a:lnTo>
                    <a:pt x="1601817" y="1199551"/>
                  </a:lnTo>
                  <a:lnTo>
                    <a:pt x="1652178" y="1185021"/>
                  </a:lnTo>
                  <a:lnTo>
                    <a:pt x="1698942" y="1166971"/>
                  </a:lnTo>
                  <a:lnTo>
                    <a:pt x="1741515" y="1145682"/>
                  </a:lnTo>
                  <a:lnTo>
                    <a:pt x="1779303" y="1121436"/>
                  </a:lnTo>
                  <a:lnTo>
                    <a:pt x="1803797" y="1101089"/>
                  </a:lnTo>
                  <a:close/>
                </a:path>
                <a:path w="2819400" h="1219200">
                  <a:moveTo>
                    <a:pt x="687070" y="110489"/>
                  </a:moveTo>
                  <a:lnTo>
                    <a:pt x="630933" y="112975"/>
                  </a:lnTo>
                  <a:lnTo>
                    <a:pt x="575605" y="120180"/>
                  </a:lnTo>
                  <a:lnTo>
                    <a:pt x="521894" y="131732"/>
                  </a:lnTo>
                  <a:lnTo>
                    <a:pt x="470606" y="147254"/>
                  </a:lnTo>
                  <a:lnTo>
                    <a:pt x="422552" y="166374"/>
                  </a:lnTo>
                  <a:lnTo>
                    <a:pt x="378538" y="188715"/>
                  </a:lnTo>
                  <a:lnTo>
                    <a:pt x="339372" y="213904"/>
                  </a:lnTo>
                  <a:lnTo>
                    <a:pt x="305864" y="241566"/>
                  </a:lnTo>
                  <a:lnTo>
                    <a:pt x="278820" y="271326"/>
                  </a:lnTo>
                  <a:lnTo>
                    <a:pt x="247361" y="335644"/>
                  </a:lnTo>
                  <a:lnTo>
                    <a:pt x="244561" y="369452"/>
                  </a:lnTo>
                  <a:lnTo>
                    <a:pt x="251460" y="403860"/>
                  </a:lnTo>
                  <a:lnTo>
                    <a:pt x="192743" y="411813"/>
                  </a:lnTo>
                  <a:lnTo>
                    <a:pt x="139403" y="426431"/>
                  </a:lnTo>
                  <a:lnTo>
                    <a:pt x="92772" y="446914"/>
                  </a:lnTo>
                  <a:lnTo>
                    <a:pt x="54184" y="472462"/>
                  </a:lnTo>
                  <a:lnTo>
                    <a:pt x="24970" y="502275"/>
                  </a:lnTo>
                  <a:lnTo>
                    <a:pt x="0" y="571500"/>
                  </a:lnTo>
                  <a:lnTo>
                    <a:pt x="8949" y="615513"/>
                  </a:lnTo>
                  <a:lnTo>
                    <a:pt x="35401" y="655002"/>
                  </a:lnTo>
                  <a:lnTo>
                    <a:pt x="78759" y="688300"/>
                  </a:lnTo>
                  <a:lnTo>
                    <a:pt x="138429" y="713739"/>
                  </a:lnTo>
                  <a:lnTo>
                    <a:pt x="105628" y="738901"/>
                  </a:lnTo>
                  <a:lnTo>
                    <a:pt x="81756" y="766444"/>
                  </a:lnTo>
                  <a:lnTo>
                    <a:pt x="67171" y="795893"/>
                  </a:lnTo>
                  <a:lnTo>
                    <a:pt x="62229" y="826770"/>
                  </a:lnTo>
                  <a:lnTo>
                    <a:pt x="66175" y="856896"/>
                  </a:lnTo>
                  <a:lnTo>
                    <a:pt x="97648" y="911201"/>
                  </a:lnTo>
                  <a:lnTo>
                    <a:pt x="160354" y="954719"/>
                  </a:lnTo>
                  <a:lnTo>
                    <a:pt x="203341" y="971361"/>
                  </a:lnTo>
                  <a:lnTo>
                    <a:pt x="254041" y="984021"/>
                  </a:lnTo>
                  <a:lnTo>
                    <a:pt x="312425" y="992270"/>
                  </a:lnTo>
                  <a:lnTo>
                    <a:pt x="378460" y="995679"/>
                  </a:lnTo>
                  <a:lnTo>
                    <a:pt x="406739" y="1022404"/>
                  </a:lnTo>
                  <a:lnTo>
                    <a:pt x="439491" y="1046866"/>
                  </a:lnTo>
                  <a:lnTo>
                    <a:pt x="476312" y="1068934"/>
                  </a:lnTo>
                  <a:lnTo>
                    <a:pt x="516798" y="1088481"/>
                  </a:lnTo>
                  <a:lnTo>
                    <a:pt x="560546" y="1105376"/>
                  </a:lnTo>
                  <a:lnTo>
                    <a:pt x="607151" y="1119489"/>
                  </a:lnTo>
                  <a:lnTo>
                    <a:pt x="656210" y="1130692"/>
                  </a:lnTo>
                  <a:lnTo>
                    <a:pt x="707318" y="1138854"/>
                  </a:lnTo>
                  <a:lnTo>
                    <a:pt x="760073" y="1143847"/>
                  </a:lnTo>
                  <a:lnTo>
                    <a:pt x="814070" y="1145539"/>
                  </a:lnTo>
                  <a:lnTo>
                    <a:pt x="893861" y="1144543"/>
                  </a:lnTo>
                  <a:lnTo>
                    <a:pt x="948238" y="1141615"/>
                  </a:lnTo>
                  <a:lnTo>
                    <a:pt x="1007228" y="1130314"/>
                  </a:lnTo>
                  <a:lnTo>
                    <a:pt x="1044002" y="1112349"/>
                  </a:lnTo>
                  <a:lnTo>
                    <a:pt x="1070609" y="1101089"/>
                  </a:lnTo>
                  <a:lnTo>
                    <a:pt x="1803797" y="1101089"/>
                  </a:lnTo>
                  <a:lnTo>
                    <a:pt x="1811710" y="1094516"/>
                  </a:lnTo>
                  <a:lnTo>
                    <a:pt x="1838144" y="1065203"/>
                  </a:lnTo>
                  <a:lnTo>
                    <a:pt x="1858009" y="1033779"/>
                  </a:lnTo>
                  <a:lnTo>
                    <a:pt x="2259004" y="1033779"/>
                  </a:lnTo>
                  <a:lnTo>
                    <a:pt x="2323941" y="1004252"/>
                  </a:lnTo>
                  <a:lnTo>
                    <a:pt x="2361346" y="978641"/>
                  </a:lnTo>
                  <a:lnTo>
                    <a:pt x="2391726" y="949708"/>
                  </a:lnTo>
                  <a:lnTo>
                    <a:pt x="2414341" y="917864"/>
                  </a:lnTo>
                  <a:lnTo>
                    <a:pt x="2433320" y="847089"/>
                  </a:lnTo>
                  <a:lnTo>
                    <a:pt x="2491261" y="839740"/>
                  </a:lnTo>
                  <a:lnTo>
                    <a:pt x="2546265" y="828287"/>
                  </a:lnTo>
                  <a:lnTo>
                    <a:pt x="2597788" y="813031"/>
                  </a:lnTo>
                  <a:lnTo>
                    <a:pt x="2645286" y="794278"/>
                  </a:lnTo>
                  <a:lnTo>
                    <a:pt x="2688216" y="772330"/>
                  </a:lnTo>
                  <a:lnTo>
                    <a:pt x="2726034" y="747491"/>
                  </a:lnTo>
                  <a:lnTo>
                    <a:pt x="2758195" y="720065"/>
                  </a:lnTo>
                  <a:lnTo>
                    <a:pt x="2784156" y="690354"/>
                  </a:lnTo>
                  <a:lnTo>
                    <a:pt x="2815302" y="625293"/>
                  </a:lnTo>
                  <a:lnTo>
                    <a:pt x="2819400" y="590550"/>
                  </a:lnTo>
                  <a:lnTo>
                    <a:pt x="2812454" y="548064"/>
                  </a:lnTo>
                  <a:lnTo>
                    <a:pt x="2792412" y="506888"/>
                  </a:lnTo>
                  <a:lnTo>
                    <a:pt x="2760464" y="467856"/>
                  </a:lnTo>
                  <a:lnTo>
                    <a:pt x="2717800" y="431800"/>
                  </a:lnTo>
                  <a:lnTo>
                    <a:pt x="2732206" y="412313"/>
                  </a:lnTo>
                  <a:lnTo>
                    <a:pt x="2741612" y="392112"/>
                  </a:lnTo>
                  <a:lnTo>
                    <a:pt x="2746732" y="371435"/>
                  </a:lnTo>
                  <a:lnTo>
                    <a:pt x="2748279" y="350520"/>
                  </a:lnTo>
                  <a:lnTo>
                    <a:pt x="2741941" y="312086"/>
                  </a:lnTo>
                  <a:lnTo>
                    <a:pt x="2723694" y="275697"/>
                  </a:lnTo>
                  <a:lnTo>
                    <a:pt x="2694695" y="242151"/>
                  </a:lnTo>
                  <a:lnTo>
                    <a:pt x="2656099" y="212249"/>
                  </a:lnTo>
                  <a:lnTo>
                    <a:pt x="2609061" y="186789"/>
                  </a:lnTo>
                  <a:lnTo>
                    <a:pt x="2554736" y="166573"/>
                  </a:lnTo>
                  <a:lnTo>
                    <a:pt x="2494279" y="152400"/>
                  </a:lnTo>
                  <a:lnTo>
                    <a:pt x="2491293" y="146050"/>
                  </a:lnTo>
                  <a:lnTo>
                    <a:pt x="909320" y="146050"/>
                  </a:lnTo>
                  <a:lnTo>
                    <a:pt x="857627" y="131206"/>
                  </a:lnTo>
                  <a:lnTo>
                    <a:pt x="802481" y="119697"/>
                  </a:lnTo>
                  <a:lnTo>
                    <a:pt x="745192" y="112474"/>
                  </a:lnTo>
                  <a:lnTo>
                    <a:pt x="687070" y="110489"/>
                  </a:lnTo>
                  <a:close/>
                </a:path>
                <a:path w="2819400" h="1219200">
                  <a:moveTo>
                    <a:pt x="2259004" y="1033779"/>
                  </a:moveTo>
                  <a:lnTo>
                    <a:pt x="1858009" y="1033779"/>
                  </a:lnTo>
                  <a:lnTo>
                    <a:pt x="1904345" y="1048246"/>
                  </a:lnTo>
                  <a:lnTo>
                    <a:pt x="1953418" y="1059021"/>
                  </a:lnTo>
                  <a:lnTo>
                    <a:pt x="2004635" y="1065748"/>
                  </a:lnTo>
                  <a:lnTo>
                    <a:pt x="2057400" y="1068070"/>
                  </a:lnTo>
                  <a:lnTo>
                    <a:pt x="2118846" y="1065242"/>
                  </a:lnTo>
                  <a:lnTo>
                    <a:pt x="2176962" y="1057036"/>
                  </a:lnTo>
                  <a:lnTo>
                    <a:pt x="2231010" y="1043861"/>
                  </a:lnTo>
                  <a:lnTo>
                    <a:pt x="2259004" y="1033779"/>
                  </a:lnTo>
                  <a:close/>
                </a:path>
                <a:path w="2819400" h="1219200">
                  <a:moveTo>
                    <a:pt x="1217929" y="36829"/>
                  </a:moveTo>
                  <a:lnTo>
                    <a:pt x="1163312" y="39347"/>
                  </a:lnTo>
                  <a:lnTo>
                    <a:pt x="1110983" y="46708"/>
                  </a:lnTo>
                  <a:lnTo>
                    <a:pt x="1061675" y="58623"/>
                  </a:lnTo>
                  <a:lnTo>
                    <a:pt x="1016122" y="74804"/>
                  </a:lnTo>
                  <a:lnTo>
                    <a:pt x="975056" y="94961"/>
                  </a:lnTo>
                  <a:lnTo>
                    <a:pt x="939211" y="118806"/>
                  </a:lnTo>
                  <a:lnTo>
                    <a:pt x="909320" y="146050"/>
                  </a:lnTo>
                  <a:lnTo>
                    <a:pt x="2491293" y="146050"/>
                  </a:lnTo>
                  <a:lnTo>
                    <a:pt x="2479193" y="120327"/>
                  </a:lnTo>
                  <a:lnTo>
                    <a:pt x="2458880" y="95250"/>
                  </a:lnTo>
                  <a:lnTo>
                    <a:pt x="1463040" y="95250"/>
                  </a:lnTo>
                  <a:lnTo>
                    <a:pt x="1420601" y="75275"/>
                  </a:lnTo>
                  <a:lnTo>
                    <a:pt x="1373469" y="59507"/>
                  </a:lnTo>
                  <a:lnTo>
                    <a:pt x="1323045" y="47884"/>
                  </a:lnTo>
                  <a:lnTo>
                    <a:pt x="1270731" y="40345"/>
                  </a:lnTo>
                  <a:lnTo>
                    <a:pt x="1217929" y="36829"/>
                  </a:lnTo>
                  <a:close/>
                </a:path>
                <a:path w="2819400" h="1219200">
                  <a:moveTo>
                    <a:pt x="1715770" y="0"/>
                  </a:moveTo>
                  <a:lnTo>
                    <a:pt x="1663270" y="2910"/>
                  </a:lnTo>
                  <a:lnTo>
                    <a:pt x="1613276" y="11429"/>
                  </a:lnTo>
                  <a:lnTo>
                    <a:pt x="1567021" y="25241"/>
                  </a:lnTo>
                  <a:lnTo>
                    <a:pt x="1525740" y="44026"/>
                  </a:lnTo>
                  <a:lnTo>
                    <a:pt x="1490668" y="67468"/>
                  </a:lnTo>
                  <a:lnTo>
                    <a:pt x="1463040" y="95250"/>
                  </a:lnTo>
                  <a:lnTo>
                    <a:pt x="2458880" y="95250"/>
                  </a:lnTo>
                  <a:lnTo>
                    <a:pt x="2455505" y="91082"/>
                  </a:lnTo>
                  <a:lnTo>
                    <a:pt x="2424137" y="65112"/>
                  </a:lnTo>
                  <a:lnTo>
                    <a:pt x="2423550" y="64770"/>
                  </a:lnTo>
                  <a:lnTo>
                    <a:pt x="1940559" y="64770"/>
                  </a:lnTo>
                  <a:lnTo>
                    <a:pt x="1905843" y="42915"/>
                  </a:lnTo>
                  <a:lnTo>
                    <a:pt x="1864908" y="24963"/>
                  </a:lnTo>
                  <a:lnTo>
                    <a:pt x="1818853" y="11460"/>
                  </a:lnTo>
                  <a:lnTo>
                    <a:pt x="1768774" y="2956"/>
                  </a:lnTo>
                  <a:lnTo>
                    <a:pt x="1715770" y="0"/>
                  </a:lnTo>
                  <a:close/>
                </a:path>
                <a:path w="2819400" h="1219200">
                  <a:moveTo>
                    <a:pt x="2184400" y="0"/>
                  </a:moveTo>
                  <a:lnTo>
                    <a:pt x="2128682" y="2834"/>
                  </a:lnTo>
                  <a:lnTo>
                    <a:pt x="2075159" y="11094"/>
                  </a:lnTo>
                  <a:lnTo>
                    <a:pt x="2025111" y="24414"/>
                  </a:lnTo>
                  <a:lnTo>
                    <a:pt x="1979818" y="42428"/>
                  </a:lnTo>
                  <a:lnTo>
                    <a:pt x="1940559" y="64770"/>
                  </a:lnTo>
                  <a:lnTo>
                    <a:pt x="2423550" y="64770"/>
                  </a:lnTo>
                  <a:lnTo>
                    <a:pt x="2386012" y="42862"/>
                  </a:lnTo>
                  <a:lnTo>
                    <a:pt x="2342053" y="24779"/>
                  </a:lnTo>
                  <a:lnTo>
                    <a:pt x="2293183" y="11310"/>
                  </a:lnTo>
                  <a:lnTo>
                    <a:pt x="2240324" y="2902"/>
                  </a:lnTo>
                  <a:lnTo>
                    <a:pt x="2184400" y="0"/>
                  </a:lnTo>
                  <a:close/>
                </a:path>
              </a:pathLst>
            </a:custGeom>
            <a:solidFill>
              <a:srgbClr val="EFE7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67400" y="1143000"/>
              <a:ext cx="2819400" cy="1219200"/>
            </a:xfrm>
            <a:custGeom>
              <a:avLst/>
              <a:gdLst/>
              <a:ahLst/>
              <a:cxnLst/>
              <a:rect l="l" t="t" r="r" b="b"/>
              <a:pathLst>
                <a:path w="2819400" h="1219200">
                  <a:moveTo>
                    <a:pt x="251460" y="403860"/>
                  </a:moveTo>
                  <a:lnTo>
                    <a:pt x="244561" y="369452"/>
                  </a:lnTo>
                  <a:lnTo>
                    <a:pt x="247361" y="335644"/>
                  </a:lnTo>
                  <a:lnTo>
                    <a:pt x="259050" y="302810"/>
                  </a:lnTo>
                  <a:lnTo>
                    <a:pt x="305864" y="241566"/>
                  </a:lnTo>
                  <a:lnTo>
                    <a:pt x="339372" y="213904"/>
                  </a:lnTo>
                  <a:lnTo>
                    <a:pt x="378538" y="188715"/>
                  </a:lnTo>
                  <a:lnTo>
                    <a:pt x="422552" y="166374"/>
                  </a:lnTo>
                  <a:lnTo>
                    <a:pt x="470606" y="147254"/>
                  </a:lnTo>
                  <a:lnTo>
                    <a:pt x="521894" y="131732"/>
                  </a:lnTo>
                  <a:lnTo>
                    <a:pt x="575605" y="120180"/>
                  </a:lnTo>
                  <a:lnTo>
                    <a:pt x="630933" y="112975"/>
                  </a:lnTo>
                  <a:lnTo>
                    <a:pt x="687070" y="110489"/>
                  </a:lnTo>
                  <a:lnTo>
                    <a:pt x="745192" y="112474"/>
                  </a:lnTo>
                  <a:lnTo>
                    <a:pt x="802481" y="119697"/>
                  </a:lnTo>
                  <a:lnTo>
                    <a:pt x="857627" y="131206"/>
                  </a:lnTo>
                  <a:lnTo>
                    <a:pt x="909320" y="146050"/>
                  </a:lnTo>
                  <a:lnTo>
                    <a:pt x="939211" y="118806"/>
                  </a:lnTo>
                  <a:lnTo>
                    <a:pt x="975056" y="94961"/>
                  </a:lnTo>
                  <a:lnTo>
                    <a:pt x="1016122" y="74804"/>
                  </a:lnTo>
                  <a:lnTo>
                    <a:pt x="1061675" y="58623"/>
                  </a:lnTo>
                  <a:lnTo>
                    <a:pt x="1110983" y="46708"/>
                  </a:lnTo>
                  <a:lnTo>
                    <a:pt x="1163312" y="39347"/>
                  </a:lnTo>
                  <a:lnTo>
                    <a:pt x="1217929" y="36829"/>
                  </a:lnTo>
                  <a:lnTo>
                    <a:pt x="1270731" y="40345"/>
                  </a:lnTo>
                  <a:lnTo>
                    <a:pt x="1323045" y="47884"/>
                  </a:lnTo>
                  <a:lnTo>
                    <a:pt x="1373469" y="59507"/>
                  </a:lnTo>
                  <a:lnTo>
                    <a:pt x="1420601" y="75275"/>
                  </a:lnTo>
                  <a:lnTo>
                    <a:pt x="1463040" y="95250"/>
                  </a:lnTo>
                  <a:lnTo>
                    <a:pt x="1490668" y="67468"/>
                  </a:lnTo>
                  <a:lnTo>
                    <a:pt x="1525740" y="44026"/>
                  </a:lnTo>
                  <a:lnTo>
                    <a:pt x="1567021" y="25241"/>
                  </a:lnTo>
                  <a:lnTo>
                    <a:pt x="1613276" y="11429"/>
                  </a:lnTo>
                  <a:lnTo>
                    <a:pt x="1663270" y="2910"/>
                  </a:lnTo>
                  <a:lnTo>
                    <a:pt x="1715770" y="0"/>
                  </a:lnTo>
                  <a:lnTo>
                    <a:pt x="1768774" y="2956"/>
                  </a:lnTo>
                  <a:lnTo>
                    <a:pt x="1818853" y="11460"/>
                  </a:lnTo>
                  <a:lnTo>
                    <a:pt x="1864908" y="24963"/>
                  </a:lnTo>
                  <a:lnTo>
                    <a:pt x="1905843" y="42915"/>
                  </a:lnTo>
                  <a:lnTo>
                    <a:pt x="1940559" y="64770"/>
                  </a:lnTo>
                  <a:lnTo>
                    <a:pt x="1979818" y="42428"/>
                  </a:lnTo>
                  <a:lnTo>
                    <a:pt x="2025111" y="24414"/>
                  </a:lnTo>
                  <a:lnTo>
                    <a:pt x="2075159" y="11094"/>
                  </a:lnTo>
                  <a:lnTo>
                    <a:pt x="2128682" y="2834"/>
                  </a:lnTo>
                  <a:lnTo>
                    <a:pt x="2184400" y="0"/>
                  </a:lnTo>
                  <a:lnTo>
                    <a:pt x="2240324" y="2902"/>
                  </a:lnTo>
                  <a:lnTo>
                    <a:pt x="2293183" y="11310"/>
                  </a:lnTo>
                  <a:lnTo>
                    <a:pt x="2342053" y="24779"/>
                  </a:lnTo>
                  <a:lnTo>
                    <a:pt x="2386012" y="42862"/>
                  </a:lnTo>
                  <a:lnTo>
                    <a:pt x="2424137" y="65112"/>
                  </a:lnTo>
                  <a:lnTo>
                    <a:pt x="2455505" y="91082"/>
                  </a:lnTo>
                  <a:lnTo>
                    <a:pt x="2494279" y="152400"/>
                  </a:lnTo>
                  <a:lnTo>
                    <a:pt x="2554736" y="166573"/>
                  </a:lnTo>
                  <a:lnTo>
                    <a:pt x="2609061" y="186789"/>
                  </a:lnTo>
                  <a:lnTo>
                    <a:pt x="2656099" y="212249"/>
                  </a:lnTo>
                  <a:lnTo>
                    <a:pt x="2694695" y="242151"/>
                  </a:lnTo>
                  <a:lnTo>
                    <a:pt x="2723694" y="275697"/>
                  </a:lnTo>
                  <a:lnTo>
                    <a:pt x="2741941" y="312086"/>
                  </a:lnTo>
                  <a:lnTo>
                    <a:pt x="2748279" y="350520"/>
                  </a:lnTo>
                  <a:lnTo>
                    <a:pt x="2746732" y="371435"/>
                  </a:lnTo>
                  <a:lnTo>
                    <a:pt x="2741612" y="392112"/>
                  </a:lnTo>
                  <a:lnTo>
                    <a:pt x="2732206" y="412313"/>
                  </a:lnTo>
                  <a:lnTo>
                    <a:pt x="2717800" y="431800"/>
                  </a:lnTo>
                  <a:lnTo>
                    <a:pt x="2760464" y="467856"/>
                  </a:lnTo>
                  <a:lnTo>
                    <a:pt x="2792412" y="506888"/>
                  </a:lnTo>
                  <a:lnTo>
                    <a:pt x="2812454" y="548064"/>
                  </a:lnTo>
                  <a:lnTo>
                    <a:pt x="2819400" y="590550"/>
                  </a:lnTo>
                  <a:lnTo>
                    <a:pt x="2815302" y="625293"/>
                  </a:lnTo>
                  <a:lnTo>
                    <a:pt x="2784156" y="690354"/>
                  </a:lnTo>
                  <a:lnTo>
                    <a:pt x="2758195" y="720065"/>
                  </a:lnTo>
                  <a:lnTo>
                    <a:pt x="2726034" y="747491"/>
                  </a:lnTo>
                  <a:lnTo>
                    <a:pt x="2688216" y="772330"/>
                  </a:lnTo>
                  <a:lnTo>
                    <a:pt x="2645286" y="794278"/>
                  </a:lnTo>
                  <a:lnTo>
                    <a:pt x="2597788" y="813031"/>
                  </a:lnTo>
                  <a:lnTo>
                    <a:pt x="2546265" y="828287"/>
                  </a:lnTo>
                  <a:lnTo>
                    <a:pt x="2491261" y="839740"/>
                  </a:lnTo>
                  <a:lnTo>
                    <a:pt x="2433320" y="847089"/>
                  </a:lnTo>
                  <a:lnTo>
                    <a:pt x="2428452" y="883521"/>
                  </a:lnTo>
                  <a:lnTo>
                    <a:pt x="2391726" y="949708"/>
                  </a:lnTo>
                  <a:lnTo>
                    <a:pt x="2361346" y="978641"/>
                  </a:lnTo>
                  <a:lnTo>
                    <a:pt x="2323941" y="1004252"/>
                  </a:lnTo>
                  <a:lnTo>
                    <a:pt x="2280249" y="1026129"/>
                  </a:lnTo>
                  <a:lnTo>
                    <a:pt x="2231010" y="1043861"/>
                  </a:lnTo>
                  <a:lnTo>
                    <a:pt x="2176962" y="1057036"/>
                  </a:lnTo>
                  <a:lnTo>
                    <a:pt x="2118846" y="1065242"/>
                  </a:lnTo>
                  <a:lnTo>
                    <a:pt x="2057400" y="1068070"/>
                  </a:lnTo>
                  <a:lnTo>
                    <a:pt x="2004635" y="1065748"/>
                  </a:lnTo>
                  <a:lnTo>
                    <a:pt x="1953418" y="1059021"/>
                  </a:lnTo>
                  <a:lnTo>
                    <a:pt x="1904345" y="1048246"/>
                  </a:lnTo>
                  <a:lnTo>
                    <a:pt x="1858009" y="1033779"/>
                  </a:lnTo>
                  <a:lnTo>
                    <a:pt x="1838144" y="1065203"/>
                  </a:lnTo>
                  <a:lnTo>
                    <a:pt x="1811710" y="1094516"/>
                  </a:lnTo>
                  <a:lnTo>
                    <a:pt x="1779303" y="1121436"/>
                  </a:lnTo>
                  <a:lnTo>
                    <a:pt x="1741515" y="1145682"/>
                  </a:lnTo>
                  <a:lnTo>
                    <a:pt x="1698942" y="1166971"/>
                  </a:lnTo>
                  <a:lnTo>
                    <a:pt x="1652178" y="1185021"/>
                  </a:lnTo>
                  <a:lnTo>
                    <a:pt x="1601817" y="1199551"/>
                  </a:lnTo>
                  <a:lnTo>
                    <a:pt x="1548455" y="1210279"/>
                  </a:lnTo>
                  <a:lnTo>
                    <a:pt x="1492684" y="1216922"/>
                  </a:lnTo>
                  <a:lnTo>
                    <a:pt x="1435100" y="1219200"/>
                  </a:lnTo>
                  <a:lnTo>
                    <a:pt x="1381256" y="1217094"/>
                  </a:lnTo>
                  <a:lnTo>
                    <a:pt x="1328677" y="1210925"/>
                  </a:lnTo>
                  <a:lnTo>
                    <a:pt x="1277915" y="1200916"/>
                  </a:lnTo>
                  <a:lnTo>
                    <a:pt x="1229518" y="1187291"/>
                  </a:lnTo>
                  <a:lnTo>
                    <a:pt x="1184039" y="1170272"/>
                  </a:lnTo>
                  <a:lnTo>
                    <a:pt x="1142027" y="1150084"/>
                  </a:lnTo>
                  <a:lnTo>
                    <a:pt x="1104034" y="1126948"/>
                  </a:lnTo>
                  <a:lnTo>
                    <a:pt x="1070609" y="1101089"/>
                  </a:lnTo>
                  <a:lnTo>
                    <a:pt x="1044002" y="1112349"/>
                  </a:lnTo>
                  <a:lnTo>
                    <a:pt x="1007228" y="1130314"/>
                  </a:lnTo>
                  <a:lnTo>
                    <a:pt x="948238" y="1141615"/>
                  </a:lnTo>
                  <a:lnTo>
                    <a:pt x="893861" y="1144543"/>
                  </a:lnTo>
                  <a:lnTo>
                    <a:pt x="814070" y="1145539"/>
                  </a:lnTo>
                  <a:lnTo>
                    <a:pt x="760073" y="1143847"/>
                  </a:lnTo>
                  <a:lnTo>
                    <a:pt x="707318" y="1138854"/>
                  </a:lnTo>
                  <a:lnTo>
                    <a:pt x="656210" y="1130692"/>
                  </a:lnTo>
                  <a:lnTo>
                    <a:pt x="607151" y="1119489"/>
                  </a:lnTo>
                  <a:lnTo>
                    <a:pt x="560546" y="1105376"/>
                  </a:lnTo>
                  <a:lnTo>
                    <a:pt x="516798" y="1088481"/>
                  </a:lnTo>
                  <a:lnTo>
                    <a:pt x="476312" y="1068934"/>
                  </a:lnTo>
                  <a:lnTo>
                    <a:pt x="439491" y="1046866"/>
                  </a:lnTo>
                  <a:lnTo>
                    <a:pt x="406739" y="1022404"/>
                  </a:lnTo>
                  <a:lnTo>
                    <a:pt x="378460" y="995679"/>
                  </a:lnTo>
                  <a:lnTo>
                    <a:pt x="312425" y="992270"/>
                  </a:lnTo>
                  <a:lnTo>
                    <a:pt x="254041" y="984021"/>
                  </a:lnTo>
                  <a:lnTo>
                    <a:pt x="203341" y="971361"/>
                  </a:lnTo>
                  <a:lnTo>
                    <a:pt x="160354" y="954719"/>
                  </a:lnTo>
                  <a:lnTo>
                    <a:pt x="125113" y="934523"/>
                  </a:lnTo>
                  <a:lnTo>
                    <a:pt x="77992" y="885183"/>
                  </a:lnTo>
                  <a:lnTo>
                    <a:pt x="62229" y="826770"/>
                  </a:lnTo>
                  <a:lnTo>
                    <a:pt x="67171" y="795893"/>
                  </a:lnTo>
                  <a:lnTo>
                    <a:pt x="81756" y="766444"/>
                  </a:lnTo>
                  <a:lnTo>
                    <a:pt x="105628" y="738901"/>
                  </a:lnTo>
                  <a:lnTo>
                    <a:pt x="138429" y="713739"/>
                  </a:lnTo>
                  <a:lnTo>
                    <a:pt x="78759" y="688300"/>
                  </a:lnTo>
                  <a:lnTo>
                    <a:pt x="35401" y="655002"/>
                  </a:lnTo>
                  <a:lnTo>
                    <a:pt x="8949" y="615513"/>
                  </a:lnTo>
                  <a:lnTo>
                    <a:pt x="0" y="571500"/>
                  </a:lnTo>
                  <a:lnTo>
                    <a:pt x="6464" y="535554"/>
                  </a:lnTo>
                  <a:lnTo>
                    <a:pt x="54184" y="472462"/>
                  </a:lnTo>
                  <a:lnTo>
                    <a:pt x="92772" y="446914"/>
                  </a:lnTo>
                  <a:lnTo>
                    <a:pt x="139403" y="426431"/>
                  </a:lnTo>
                  <a:lnTo>
                    <a:pt x="192743" y="411813"/>
                  </a:lnTo>
                  <a:lnTo>
                    <a:pt x="251460" y="403860"/>
                  </a:lnTo>
                  <a:close/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251460" y="403860"/>
                  </a:moveTo>
                  <a:lnTo>
                    <a:pt x="254813" y="414714"/>
                  </a:lnTo>
                  <a:lnTo>
                    <a:pt x="260191" y="425926"/>
                  </a:lnTo>
                  <a:lnTo>
                    <a:pt x="266283" y="436899"/>
                  </a:lnTo>
                  <a:lnTo>
                    <a:pt x="271779" y="447039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909320" y="146050"/>
                  </a:moveTo>
                  <a:lnTo>
                    <a:pt x="932358" y="155078"/>
                  </a:lnTo>
                  <a:lnTo>
                    <a:pt x="956468" y="164941"/>
                  </a:lnTo>
                  <a:lnTo>
                    <a:pt x="979864" y="175517"/>
                  </a:lnTo>
                  <a:lnTo>
                    <a:pt x="1000759" y="186689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1463040" y="95250"/>
                  </a:moveTo>
                  <a:lnTo>
                    <a:pt x="1455340" y="104993"/>
                  </a:lnTo>
                  <a:lnTo>
                    <a:pt x="1449070" y="115093"/>
                  </a:lnTo>
                  <a:lnTo>
                    <a:pt x="1443751" y="125432"/>
                  </a:lnTo>
                  <a:lnTo>
                    <a:pt x="1438909" y="135889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1940559" y="64770"/>
                  </a:moveTo>
                  <a:lnTo>
                    <a:pt x="1927026" y="75882"/>
                  </a:lnTo>
                  <a:lnTo>
                    <a:pt x="1916112" y="87947"/>
                  </a:lnTo>
                  <a:lnTo>
                    <a:pt x="1906627" y="100488"/>
                  </a:lnTo>
                  <a:lnTo>
                    <a:pt x="1897379" y="113029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2494279" y="152400"/>
                  </a:moveTo>
                  <a:lnTo>
                    <a:pt x="2497653" y="161925"/>
                  </a:lnTo>
                  <a:lnTo>
                    <a:pt x="2502217" y="173354"/>
                  </a:lnTo>
                  <a:lnTo>
                    <a:pt x="2505352" y="183832"/>
                  </a:lnTo>
                  <a:lnTo>
                    <a:pt x="2504440" y="190500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2717800" y="431800"/>
                  </a:moveTo>
                  <a:lnTo>
                    <a:pt x="2699900" y="452973"/>
                  </a:lnTo>
                  <a:lnTo>
                    <a:pt x="2678429" y="472598"/>
                  </a:lnTo>
                  <a:lnTo>
                    <a:pt x="2653149" y="490557"/>
                  </a:lnTo>
                  <a:lnTo>
                    <a:pt x="2623820" y="506729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81417" y="1784757"/>
              <a:ext cx="225244" cy="2100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67400" y="1143000"/>
              <a:ext cx="2819400" cy="1219200"/>
            </a:xfrm>
            <a:custGeom>
              <a:avLst/>
              <a:gdLst/>
              <a:ahLst/>
              <a:cxnLst/>
              <a:rect l="l" t="t" r="r" b="b"/>
              <a:pathLst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1858009" y="1033779"/>
                  </a:moveTo>
                  <a:lnTo>
                    <a:pt x="1864518" y="1019909"/>
                  </a:lnTo>
                  <a:lnTo>
                    <a:pt x="1869122" y="1006633"/>
                  </a:lnTo>
                  <a:lnTo>
                    <a:pt x="1872297" y="993596"/>
                  </a:lnTo>
                  <a:lnTo>
                    <a:pt x="1874520" y="980439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1071879" y="1101089"/>
                  </a:moveTo>
                  <a:lnTo>
                    <a:pt x="1057929" y="1089421"/>
                  </a:lnTo>
                  <a:lnTo>
                    <a:pt x="1046003" y="1077277"/>
                  </a:lnTo>
                  <a:lnTo>
                    <a:pt x="1035268" y="1064656"/>
                  </a:lnTo>
                  <a:lnTo>
                    <a:pt x="1024890" y="1051560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378460" y="995679"/>
                  </a:moveTo>
                  <a:lnTo>
                    <a:pt x="396736" y="993735"/>
                  </a:lnTo>
                  <a:lnTo>
                    <a:pt x="415131" y="991552"/>
                  </a:lnTo>
                  <a:lnTo>
                    <a:pt x="433288" y="988893"/>
                  </a:lnTo>
                  <a:lnTo>
                    <a:pt x="450850" y="985520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138429" y="713739"/>
                  </a:moveTo>
                  <a:lnTo>
                    <a:pt x="172263" y="723721"/>
                  </a:lnTo>
                  <a:lnTo>
                    <a:pt x="210026" y="731678"/>
                  </a:lnTo>
                  <a:lnTo>
                    <a:pt x="253265" y="736064"/>
                  </a:lnTo>
                  <a:lnTo>
                    <a:pt x="303529" y="735329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  <a:path w="2819400" h="1219200">
                  <a:moveTo>
                    <a:pt x="0" y="0"/>
                  </a:moveTo>
                  <a:lnTo>
                    <a:pt x="0" y="0"/>
                  </a:lnTo>
                </a:path>
                <a:path w="2819400" h="1219200">
                  <a:moveTo>
                    <a:pt x="2819400" y="1219200"/>
                  </a:moveTo>
                  <a:lnTo>
                    <a:pt x="2819400" y="1219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5562600" y="4876800"/>
            <a:ext cx="3200400" cy="1295400"/>
            <a:chOff x="5562600" y="4876800"/>
            <a:chExt cx="3200400" cy="1295400"/>
          </a:xfrm>
        </p:grpSpPr>
        <p:sp>
          <p:nvSpPr>
            <p:cNvPr id="18" name="object 18"/>
            <p:cNvSpPr/>
            <p:nvPr/>
          </p:nvSpPr>
          <p:spPr>
            <a:xfrm>
              <a:off x="5562600" y="4876800"/>
              <a:ext cx="3200400" cy="1295400"/>
            </a:xfrm>
            <a:custGeom>
              <a:avLst/>
              <a:gdLst/>
              <a:ahLst/>
              <a:cxnLst/>
              <a:rect l="l" t="t" r="r" b="b"/>
              <a:pathLst>
                <a:path w="3200400" h="1295400">
                  <a:moveTo>
                    <a:pt x="2047320" y="1169670"/>
                  </a:moveTo>
                  <a:lnTo>
                    <a:pt x="1216659" y="1169670"/>
                  </a:lnTo>
                  <a:lnTo>
                    <a:pt x="1249838" y="1194050"/>
                  </a:lnTo>
                  <a:lnTo>
                    <a:pt x="1287260" y="1216268"/>
                  </a:lnTo>
                  <a:lnTo>
                    <a:pt x="1328467" y="1236133"/>
                  </a:lnTo>
                  <a:lnTo>
                    <a:pt x="1372997" y="1253458"/>
                  </a:lnTo>
                  <a:lnTo>
                    <a:pt x="1420391" y="1268055"/>
                  </a:lnTo>
                  <a:lnTo>
                    <a:pt x="1470189" y="1279736"/>
                  </a:lnTo>
                  <a:lnTo>
                    <a:pt x="1521932" y="1288313"/>
                  </a:lnTo>
                  <a:lnTo>
                    <a:pt x="1575158" y="1293596"/>
                  </a:lnTo>
                  <a:lnTo>
                    <a:pt x="1629409" y="1295400"/>
                  </a:lnTo>
                  <a:lnTo>
                    <a:pt x="1688995" y="1293390"/>
                  </a:lnTo>
                  <a:lnTo>
                    <a:pt x="1746887" y="1287510"/>
                  </a:lnTo>
                  <a:lnTo>
                    <a:pt x="1802586" y="1277984"/>
                  </a:lnTo>
                  <a:lnTo>
                    <a:pt x="1855594" y="1265034"/>
                  </a:lnTo>
                  <a:lnTo>
                    <a:pt x="1905413" y="1248884"/>
                  </a:lnTo>
                  <a:lnTo>
                    <a:pt x="1951545" y="1229756"/>
                  </a:lnTo>
                  <a:lnTo>
                    <a:pt x="1993492" y="1207875"/>
                  </a:lnTo>
                  <a:lnTo>
                    <a:pt x="2030756" y="1183464"/>
                  </a:lnTo>
                  <a:lnTo>
                    <a:pt x="2047320" y="1169670"/>
                  </a:lnTo>
                  <a:close/>
                </a:path>
                <a:path w="3200400" h="1295400">
                  <a:moveTo>
                    <a:pt x="779779" y="118110"/>
                  </a:moveTo>
                  <a:lnTo>
                    <a:pt x="724507" y="120082"/>
                  </a:lnTo>
                  <a:lnTo>
                    <a:pt x="669833" y="125833"/>
                  </a:lnTo>
                  <a:lnTo>
                    <a:pt x="616356" y="135107"/>
                  </a:lnTo>
                  <a:lnTo>
                    <a:pt x="564673" y="147653"/>
                  </a:lnTo>
                  <a:lnTo>
                    <a:pt x="515384" y="163218"/>
                  </a:lnTo>
                  <a:lnTo>
                    <a:pt x="469087" y="181549"/>
                  </a:lnTo>
                  <a:lnTo>
                    <a:pt x="426379" y="202392"/>
                  </a:lnTo>
                  <a:lnTo>
                    <a:pt x="387859" y="225495"/>
                  </a:lnTo>
                  <a:lnTo>
                    <a:pt x="354126" y="250606"/>
                  </a:lnTo>
                  <a:lnTo>
                    <a:pt x="325778" y="277471"/>
                  </a:lnTo>
                  <a:lnTo>
                    <a:pt x="287629" y="335452"/>
                  </a:lnTo>
                  <a:lnTo>
                    <a:pt x="278199" y="397416"/>
                  </a:lnTo>
                  <a:lnTo>
                    <a:pt x="285750" y="429259"/>
                  </a:lnTo>
                  <a:lnTo>
                    <a:pt x="227163" y="436011"/>
                  </a:lnTo>
                  <a:lnTo>
                    <a:pt x="173057" y="448270"/>
                  </a:lnTo>
                  <a:lnTo>
                    <a:pt x="124457" y="465469"/>
                  </a:lnTo>
                  <a:lnTo>
                    <a:pt x="82391" y="487045"/>
                  </a:lnTo>
                  <a:lnTo>
                    <a:pt x="47885" y="512430"/>
                  </a:lnTo>
                  <a:lnTo>
                    <a:pt x="21967" y="541059"/>
                  </a:lnTo>
                  <a:lnTo>
                    <a:pt x="0" y="605790"/>
                  </a:lnTo>
                  <a:lnTo>
                    <a:pt x="6634" y="644194"/>
                  </a:lnTo>
                  <a:lnTo>
                    <a:pt x="26253" y="679551"/>
                  </a:lnTo>
                  <a:lnTo>
                    <a:pt x="58430" y="710946"/>
                  </a:lnTo>
                  <a:lnTo>
                    <a:pt x="102737" y="737463"/>
                  </a:lnTo>
                  <a:lnTo>
                    <a:pt x="158750" y="758190"/>
                  </a:lnTo>
                  <a:lnTo>
                    <a:pt x="120947" y="784542"/>
                  </a:lnTo>
                  <a:lnTo>
                    <a:pt x="93503" y="813752"/>
                  </a:lnTo>
                  <a:lnTo>
                    <a:pt x="76775" y="845343"/>
                  </a:lnTo>
                  <a:lnTo>
                    <a:pt x="71120" y="878840"/>
                  </a:lnTo>
                  <a:lnTo>
                    <a:pt x="75583" y="910652"/>
                  </a:lnTo>
                  <a:lnTo>
                    <a:pt x="111195" y="968163"/>
                  </a:lnTo>
                  <a:lnTo>
                    <a:pt x="142281" y="992920"/>
                  </a:lnTo>
                  <a:lnTo>
                    <a:pt x="182179" y="1014385"/>
                  </a:lnTo>
                  <a:lnTo>
                    <a:pt x="230857" y="1032086"/>
                  </a:lnTo>
                  <a:lnTo>
                    <a:pt x="288284" y="1045554"/>
                  </a:lnTo>
                  <a:lnTo>
                    <a:pt x="354429" y="1054319"/>
                  </a:lnTo>
                  <a:lnTo>
                    <a:pt x="429260" y="1057910"/>
                  </a:lnTo>
                  <a:lnTo>
                    <a:pt x="458486" y="1083648"/>
                  </a:lnTo>
                  <a:lnTo>
                    <a:pt x="491903" y="1107452"/>
                  </a:lnTo>
                  <a:lnTo>
                    <a:pt x="529167" y="1129212"/>
                  </a:lnTo>
                  <a:lnTo>
                    <a:pt x="569935" y="1148819"/>
                  </a:lnTo>
                  <a:lnTo>
                    <a:pt x="613863" y="1166165"/>
                  </a:lnTo>
                  <a:lnTo>
                    <a:pt x="660608" y="1181141"/>
                  </a:lnTo>
                  <a:lnTo>
                    <a:pt x="709825" y="1193637"/>
                  </a:lnTo>
                  <a:lnTo>
                    <a:pt x="761173" y="1203546"/>
                  </a:lnTo>
                  <a:lnTo>
                    <a:pt x="814307" y="1210759"/>
                  </a:lnTo>
                  <a:lnTo>
                    <a:pt x="868884" y="1215166"/>
                  </a:lnTo>
                  <a:lnTo>
                    <a:pt x="924560" y="1216660"/>
                  </a:lnTo>
                  <a:lnTo>
                    <a:pt x="1005348" y="1215838"/>
                  </a:lnTo>
                  <a:lnTo>
                    <a:pt x="1063426" y="1213425"/>
                  </a:lnTo>
                  <a:lnTo>
                    <a:pt x="1103823" y="1209493"/>
                  </a:lnTo>
                  <a:lnTo>
                    <a:pt x="1151696" y="1197374"/>
                  </a:lnTo>
                  <a:lnTo>
                    <a:pt x="1189211" y="1180075"/>
                  </a:lnTo>
                  <a:lnTo>
                    <a:pt x="1216659" y="1169670"/>
                  </a:lnTo>
                  <a:lnTo>
                    <a:pt x="2047320" y="1169670"/>
                  </a:lnTo>
                  <a:lnTo>
                    <a:pt x="2062839" y="1156745"/>
                  </a:lnTo>
                  <a:lnTo>
                    <a:pt x="2089243" y="1127943"/>
                  </a:lnTo>
                  <a:lnTo>
                    <a:pt x="2109470" y="1097280"/>
                  </a:lnTo>
                  <a:lnTo>
                    <a:pt x="2566027" y="1097280"/>
                  </a:lnTo>
                  <a:lnTo>
                    <a:pt x="2637948" y="1066165"/>
                  </a:lnTo>
                  <a:lnTo>
                    <a:pt x="2673890" y="1043718"/>
                  </a:lnTo>
                  <a:lnTo>
                    <a:pt x="2704394" y="1018775"/>
                  </a:lnTo>
                  <a:lnTo>
                    <a:pt x="2747133" y="962424"/>
                  </a:lnTo>
                  <a:lnTo>
                    <a:pt x="2762250" y="899160"/>
                  </a:lnTo>
                  <a:lnTo>
                    <a:pt x="2822627" y="892430"/>
                  </a:lnTo>
                  <a:lnTo>
                    <a:pt x="2880254" y="881938"/>
                  </a:lnTo>
                  <a:lnTo>
                    <a:pt x="2934652" y="867945"/>
                  </a:lnTo>
                  <a:lnTo>
                    <a:pt x="2985346" y="850711"/>
                  </a:lnTo>
                  <a:lnTo>
                    <a:pt x="3031860" y="830496"/>
                  </a:lnTo>
                  <a:lnTo>
                    <a:pt x="3073717" y="807561"/>
                  </a:lnTo>
                  <a:lnTo>
                    <a:pt x="3110441" y="782164"/>
                  </a:lnTo>
                  <a:lnTo>
                    <a:pt x="3141556" y="754568"/>
                  </a:lnTo>
                  <a:lnTo>
                    <a:pt x="3166586" y="725031"/>
                  </a:lnTo>
                  <a:lnTo>
                    <a:pt x="3196484" y="661176"/>
                  </a:lnTo>
                  <a:lnTo>
                    <a:pt x="3200400" y="627380"/>
                  </a:lnTo>
                  <a:lnTo>
                    <a:pt x="3192541" y="582056"/>
                  </a:lnTo>
                  <a:lnTo>
                    <a:pt x="3169919" y="538162"/>
                  </a:lnTo>
                  <a:lnTo>
                    <a:pt x="3133963" y="496649"/>
                  </a:lnTo>
                  <a:lnTo>
                    <a:pt x="3086100" y="458469"/>
                  </a:lnTo>
                  <a:lnTo>
                    <a:pt x="3102173" y="438011"/>
                  </a:lnTo>
                  <a:lnTo>
                    <a:pt x="3112770" y="416718"/>
                  </a:lnTo>
                  <a:lnTo>
                    <a:pt x="3118604" y="394712"/>
                  </a:lnTo>
                  <a:lnTo>
                    <a:pt x="3120390" y="372109"/>
                  </a:lnTo>
                  <a:lnTo>
                    <a:pt x="3114823" y="336071"/>
                  </a:lnTo>
                  <a:lnTo>
                    <a:pt x="3072973" y="269530"/>
                  </a:lnTo>
                  <a:lnTo>
                    <a:pt x="3038475" y="240188"/>
                  </a:lnTo>
                  <a:lnTo>
                    <a:pt x="2996118" y="214240"/>
                  </a:lnTo>
                  <a:lnTo>
                    <a:pt x="2946796" y="192266"/>
                  </a:lnTo>
                  <a:lnTo>
                    <a:pt x="2891403" y="174845"/>
                  </a:lnTo>
                  <a:lnTo>
                    <a:pt x="2830829" y="162560"/>
                  </a:lnTo>
                  <a:lnTo>
                    <a:pt x="2827855" y="156210"/>
                  </a:lnTo>
                  <a:lnTo>
                    <a:pt x="1032509" y="156210"/>
                  </a:lnTo>
                  <a:lnTo>
                    <a:pt x="985865" y="142859"/>
                  </a:lnTo>
                  <a:lnTo>
                    <a:pt x="936416" y="132008"/>
                  </a:lnTo>
                  <a:lnTo>
                    <a:pt x="885017" y="124023"/>
                  </a:lnTo>
                  <a:lnTo>
                    <a:pt x="832520" y="119268"/>
                  </a:lnTo>
                  <a:lnTo>
                    <a:pt x="779779" y="118110"/>
                  </a:lnTo>
                  <a:close/>
                </a:path>
                <a:path w="3200400" h="1295400">
                  <a:moveTo>
                    <a:pt x="2566027" y="1097280"/>
                  </a:moveTo>
                  <a:lnTo>
                    <a:pt x="2109470" y="1097280"/>
                  </a:lnTo>
                  <a:lnTo>
                    <a:pt x="2151512" y="1110376"/>
                  </a:lnTo>
                  <a:lnTo>
                    <a:pt x="2195261" y="1120668"/>
                  </a:lnTo>
                  <a:lnTo>
                    <a:pt x="2240594" y="1128095"/>
                  </a:lnTo>
                  <a:lnTo>
                    <a:pt x="2287391" y="1132596"/>
                  </a:lnTo>
                  <a:lnTo>
                    <a:pt x="2335529" y="1134110"/>
                  </a:lnTo>
                  <a:lnTo>
                    <a:pt x="2393815" y="1132009"/>
                  </a:lnTo>
                  <a:lnTo>
                    <a:pt x="2449600" y="1125878"/>
                  </a:lnTo>
                  <a:lnTo>
                    <a:pt x="2502396" y="1115972"/>
                  </a:lnTo>
                  <a:lnTo>
                    <a:pt x="2551712" y="1102548"/>
                  </a:lnTo>
                  <a:lnTo>
                    <a:pt x="2566027" y="1097280"/>
                  </a:lnTo>
                  <a:close/>
                </a:path>
                <a:path w="3200400" h="1295400">
                  <a:moveTo>
                    <a:pt x="1383029" y="38100"/>
                  </a:moveTo>
                  <a:lnTo>
                    <a:pt x="1328588" y="40153"/>
                  </a:lnTo>
                  <a:lnTo>
                    <a:pt x="1276111" y="46196"/>
                  </a:lnTo>
                  <a:lnTo>
                    <a:pt x="1226135" y="56048"/>
                  </a:lnTo>
                  <a:lnTo>
                    <a:pt x="1179194" y="69532"/>
                  </a:lnTo>
                  <a:lnTo>
                    <a:pt x="1135826" y="86469"/>
                  </a:lnTo>
                  <a:lnTo>
                    <a:pt x="1096565" y="106680"/>
                  </a:lnTo>
                  <a:lnTo>
                    <a:pt x="1061948" y="129986"/>
                  </a:lnTo>
                  <a:lnTo>
                    <a:pt x="1032509" y="156210"/>
                  </a:lnTo>
                  <a:lnTo>
                    <a:pt x="2827855" y="156210"/>
                  </a:lnTo>
                  <a:lnTo>
                    <a:pt x="2816468" y="131898"/>
                  </a:lnTo>
                  <a:lnTo>
                    <a:pt x="2794203" y="103631"/>
                  </a:lnTo>
                  <a:lnTo>
                    <a:pt x="2791865" y="101600"/>
                  </a:lnTo>
                  <a:lnTo>
                    <a:pt x="1659890" y="101600"/>
                  </a:lnTo>
                  <a:lnTo>
                    <a:pt x="1620684" y="83402"/>
                  </a:lnTo>
                  <a:lnTo>
                    <a:pt x="1577387" y="68203"/>
                  </a:lnTo>
                  <a:lnTo>
                    <a:pt x="1530984" y="56038"/>
                  </a:lnTo>
                  <a:lnTo>
                    <a:pt x="1482466" y="46942"/>
                  </a:lnTo>
                  <a:lnTo>
                    <a:pt x="1432818" y="40951"/>
                  </a:lnTo>
                  <a:lnTo>
                    <a:pt x="1383029" y="38100"/>
                  </a:lnTo>
                  <a:close/>
                </a:path>
                <a:path w="3200400" h="1295400">
                  <a:moveTo>
                    <a:pt x="1948179" y="0"/>
                  </a:moveTo>
                  <a:lnTo>
                    <a:pt x="1888196" y="3028"/>
                  </a:lnTo>
                  <a:lnTo>
                    <a:pt x="1831104" y="11947"/>
                  </a:lnTo>
                  <a:lnTo>
                    <a:pt x="1778317" y="26511"/>
                  </a:lnTo>
                  <a:lnTo>
                    <a:pt x="1731245" y="46472"/>
                  </a:lnTo>
                  <a:lnTo>
                    <a:pt x="1691298" y="71584"/>
                  </a:lnTo>
                  <a:lnTo>
                    <a:pt x="1659890" y="101600"/>
                  </a:lnTo>
                  <a:lnTo>
                    <a:pt x="2791865" y="101600"/>
                  </a:lnTo>
                  <a:lnTo>
                    <a:pt x="2764789" y="78081"/>
                  </a:lnTo>
                  <a:lnTo>
                    <a:pt x="2751693" y="69850"/>
                  </a:lnTo>
                  <a:lnTo>
                    <a:pt x="2203450" y="69850"/>
                  </a:lnTo>
                  <a:lnTo>
                    <a:pt x="2163734" y="46004"/>
                  </a:lnTo>
                  <a:lnTo>
                    <a:pt x="2117069" y="26609"/>
                  </a:lnTo>
                  <a:lnTo>
                    <a:pt x="2064735" y="12151"/>
                  </a:lnTo>
                  <a:lnTo>
                    <a:pt x="2008012" y="3119"/>
                  </a:lnTo>
                  <a:lnTo>
                    <a:pt x="1948179" y="0"/>
                  </a:lnTo>
                  <a:close/>
                </a:path>
                <a:path w="3200400" h="1295400">
                  <a:moveTo>
                    <a:pt x="2480309" y="0"/>
                  </a:moveTo>
                  <a:lnTo>
                    <a:pt x="2427434" y="2175"/>
                  </a:lnTo>
                  <a:lnTo>
                    <a:pt x="2376075" y="8513"/>
                  </a:lnTo>
                  <a:lnTo>
                    <a:pt x="2327116" y="18732"/>
                  </a:lnTo>
                  <a:lnTo>
                    <a:pt x="2281437" y="32549"/>
                  </a:lnTo>
                  <a:lnTo>
                    <a:pt x="2239921" y="49682"/>
                  </a:lnTo>
                  <a:lnTo>
                    <a:pt x="2203450" y="69850"/>
                  </a:lnTo>
                  <a:lnTo>
                    <a:pt x="2751693" y="69850"/>
                  </a:lnTo>
                  <a:lnTo>
                    <a:pt x="2687523" y="36431"/>
                  </a:lnTo>
                  <a:lnTo>
                    <a:pt x="2641176" y="20978"/>
                  </a:lnTo>
                  <a:lnTo>
                    <a:pt x="2590690" y="9539"/>
                  </a:lnTo>
                  <a:lnTo>
                    <a:pt x="2536817" y="2438"/>
                  </a:lnTo>
                  <a:lnTo>
                    <a:pt x="2480309" y="0"/>
                  </a:lnTo>
                  <a:close/>
                </a:path>
              </a:pathLst>
            </a:custGeom>
            <a:solidFill>
              <a:srgbClr val="EFE7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62600" y="4876800"/>
              <a:ext cx="3200400" cy="1295400"/>
            </a:xfrm>
            <a:custGeom>
              <a:avLst/>
              <a:gdLst/>
              <a:ahLst/>
              <a:cxnLst/>
              <a:rect l="l" t="t" r="r" b="b"/>
              <a:pathLst>
                <a:path w="3200400" h="1295400">
                  <a:moveTo>
                    <a:pt x="285750" y="429259"/>
                  </a:moveTo>
                  <a:lnTo>
                    <a:pt x="278199" y="397416"/>
                  </a:lnTo>
                  <a:lnTo>
                    <a:pt x="279025" y="366063"/>
                  </a:lnTo>
                  <a:lnTo>
                    <a:pt x="287629" y="335452"/>
                  </a:lnTo>
                  <a:lnTo>
                    <a:pt x="325778" y="277471"/>
                  </a:lnTo>
                  <a:lnTo>
                    <a:pt x="354126" y="250606"/>
                  </a:lnTo>
                  <a:lnTo>
                    <a:pt x="387859" y="225495"/>
                  </a:lnTo>
                  <a:lnTo>
                    <a:pt x="426379" y="202392"/>
                  </a:lnTo>
                  <a:lnTo>
                    <a:pt x="469087" y="181549"/>
                  </a:lnTo>
                  <a:lnTo>
                    <a:pt x="515384" y="163218"/>
                  </a:lnTo>
                  <a:lnTo>
                    <a:pt x="564673" y="147653"/>
                  </a:lnTo>
                  <a:lnTo>
                    <a:pt x="616356" y="135107"/>
                  </a:lnTo>
                  <a:lnTo>
                    <a:pt x="669833" y="125833"/>
                  </a:lnTo>
                  <a:lnTo>
                    <a:pt x="724507" y="120082"/>
                  </a:lnTo>
                  <a:lnTo>
                    <a:pt x="779779" y="118110"/>
                  </a:lnTo>
                  <a:lnTo>
                    <a:pt x="832520" y="119268"/>
                  </a:lnTo>
                  <a:lnTo>
                    <a:pt x="885017" y="124023"/>
                  </a:lnTo>
                  <a:lnTo>
                    <a:pt x="936416" y="132008"/>
                  </a:lnTo>
                  <a:lnTo>
                    <a:pt x="985865" y="142859"/>
                  </a:lnTo>
                  <a:lnTo>
                    <a:pt x="1032509" y="156210"/>
                  </a:lnTo>
                  <a:lnTo>
                    <a:pt x="1061948" y="129986"/>
                  </a:lnTo>
                  <a:lnTo>
                    <a:pt x="1096565" y="106680"/>
                  </a:lnTo>
                  <a:lnTo>
                    <a:pt x="1135826" y="86469"/>
                  </a:lnTo>
                  <a:lnTo>
                    <a:pt x="1179194" y="69532"/>
                  </a:lnTo>
                  <a:lnTo>
                    <a:pt x="1226135" y="56048"/>
                  </a:lnTo>
                  <a:lnTo>
                    <a:pt x="1276111" y="46196"/>
                  </a:lnTo>
                  <a:lnTo>
                    <a:pt x="1328588" y="40153"/>
                  </a:lnTo>
                  <a:lnTo>
                    <a:pt x="1383029" y="38100"/>
                  </a:lnTo>
                  <a:lnTo>
                    <a:pt x="1432818" y="40951"/>
                  </a:lnTo>
                  <a:lnTo>
                    <a:pt x="1482466" y="46942"/>
                  </a:lnTo>
                  <a:lnTo>
                    <a:pt x="1530984" y="56038"/>
                  </a:lnTo>
                  <a:lnTo>
                    <a:pt x="1577387" y="68203"/>
                  </a:lnTo>
                  <a:lnTo>
                    <a:pt x="1620684" y="83402"/>
                  </a:lnTo>
                  <a:lnTo>
                    <a:pt x="1659890" y="101600"/>
                  </a:lnTo>
                  <a:lnTo>
                    <a:pt x="1691298" y="71584"/>
                  </a:lnTo>
                  <a:lnTo>
                    <a:pt x="1731245" y="46472"/>
                  </a:lnTo>
                  <a:lnTo>
                    <a:pt x="1778317" y="26511"/>
                  </a:lnTo>
                  <a:lnTo>
                    <a:pt x="1831104" y="11947"/>
                  </a:lnTo>
                  <a:lnTo>
                    <a:pt x="1888196" y="3028"/>
                  </a:lnTo>
                  <a:lnTo>
                    <a:pt x="1948179" y="0"/>
                  </a:lnTo>
                  <a:lnTo>
                    <a:pt x="2008012" y="3119"/>
                  </a:lnTo>
                  <a:lnTo>
                    <a:pt x="2064735" y="12151"/>
                  </a:lnTo>
                  <a:lnTo>
                    <a:pt x="2117069" y="26609"/>
                  </a:lnTo>
                  <a:lnTo>
                    <a:pt x="2163734" y="46004"/>
                  </a:lnTo>
                  <a:lnTo>
                    <a:pt x="2203450" y="69850"/>
                  </a:lnTo>
                  <a:lnTo>
                    <a:pt x="2239921" y="49682"/>
                  </a:lnTo>
                  <a:lnTo>
                    <a:pt x="2281437" y="32549"/>
                  </a:lnTo>
                  <a:lnTo>
                    <a:pt x="2327116" y="18732"/>
                  </a:lnTo>
                  <a:lnTo>
                    <a:pt x="2376075" y="8513"/>
                  </a:lnTo>
                  <a:lnTo>
                    <a:pt x="2427434" y="2175"/>
                  </a:lnTo>
                  <a:lnTo>
                    <a:pt x="2480309" y="0"/>
                  </a:lnTo>
                  <a:lnTo>
                    <a:pt x="2536817" y="2438"/>
                  </a:lnTo>
                  <a:lnTo>
                    <a:pt x="2590690" y="9539"/>
                  </a:lnTo>
                  <a:lnTo>
                    <a:pt x="2641176" y="20978"/>
                  </a:lnTo>
                  <a:lnTo>
                    <a:pt x="2687523" y="36431"/>
                  </a:lnTo>
                  <a:lnTo>
                    <a:pt x="2728979" y="55573"/>
                  </a:lnTo>
                  <a:lnTo>
                    <a:pt x="2764789" y="78081"/>
                  </a:lnTo>
                  <a:lnTo>
                    <a:pt x="2794203" y="103631"/>
                  </a:lnTo>
                  <a:lnTo>
                    <a:pt x="2830829" y="162560"/>
                  </a:lnTo>
                  <a:lnTo>
                    <a:pt x="2891403" y="174845"/>
                  </a:lnTo>
                  <a:lnTo>
                    <a:pt x="2946796" y="192266"/>
                  </a:lnTo>
                  <a:lnTo>
                    <a:pt x="2996118" y="214240"/>
                  </a:lnTo>
                  <a:lnTo>
                    <a:pt x="3038475" y="240188"/>
                  </a:lnTo>
                  <a:lnTo>
                    <a:pt x="3072973" y="269530"/>
                  </a:lnTo>
                  <a:lnTo>
                    <a:pt x="3098720" y="301684"/>
                  </a:lnTo>
                  <a:lnTo>
                    <a:pt x="3120390" y="372109"/>
                  </a:lnTo>
                  <a:lnTo>
                    <a:pt x="3118604" y="394712"/>
                  </a:lnTo>
                  <a:lnTo>
                    <a:pt x="3112770" y="416718"/>
                  </a:lnTo>
                  <a:lnTo>
                    <a:pt x="3102173" y="438011"/>
                  </a:lnTo>
                  <a:lnTo>
                    <a:pt x="3086100" y="458469"/>
                  </a:lnTo>
                  <a:lnTo>
                    <a:pt x="3133963" y="496649"/>
                  </a:lnTo>
                  <a:lnTo>
                    <a:pt x="3169919" y="538162"/>
                  </a:lnTo>
                  <a:lnTo>
                    <a:pt x="3192541" y="582056"/>
                  </a:lnTo>
                  <a:lnTo>
                    <a:pt x="3200400" y="627380"/>
                  </a:lnTo>
                  <a:lnTo>
                    <a:pt x="3196484" y="661176"/>
                  </a:lnTo>
                  <a:lnTo>
                    <a:pt x="3166586" y="725031"/>
                  </a:lnTo>
                  <a:lnTo>
                    <a:pt x="3141556" y="754568"/>
                  </a:lnTo>
                  <a:lnTo>
                    <a:pt x="3110441" y="782164"/>
                  </a:lnTo>
                  <a:lnTo>
                    <a:pt x="3073717" y="807561"/>
                  </a:lnTo>
                  <a:lnTo>
                    <a:pt x="3031860" y="830496"/>
                  </a:lnTo>
                  <a:lnTo>
                    <a:pt x="2985346" y="850711"/>
                  </a:lnTo>
                  <a:lnTo>
                    <a:pt x="2934652" y="867945"/>
                  </a:lnTo>
                  <a:lnTo>
                    <a:pt x="2880254" y="881938"/>
                  </a:lnTo>
                  <a:lnTo>
                    <a:pt x="2822627" y="892430"/>
                  </a:lnTo>
                  <a:lnTo>
                    <a:pt x="2762250" y="899160"/>
                  </a:lnTo>
                  <a:lnTo>
                    <a:pt x="2758389" y="931528"/>
                  </a:lnTo>
                  <a:lnTo>
                    <a:pt x="2728972" y="991592"/>
                  </a:lnTo>
                  <a:lnTo>
                    <a:pt x="2673890" y="1043718"/>
                  </a:lnTo>
                  <a:lnTo>
                    <a:pt x="2637948" y="1066165"/>
                  </a:lnTo>
                  <a:lnTo>
                    <a:pt x="2597059" y="1085860"/>
                  </a:lnTo>
                  <a:lnTo>
                    <a:pt x="2551712" y="1102548"/>
                  </a:lnTo>
                  <a:lnTo>
                    <a:pt x="2502396" y="1115972"/>
                  </a:lnTo>
                  <a:lnTo>
                    <a:pt x="2449600" y="1125878"/>
                  </a:lnTo>
                  <a:lnTo>
                    <a:pt x="2393815" y="1132009"/>
                  </a:lnTo>
                  <a:lnTo>
                    <a:pt x="2335529" y="1134110"/>
                  </a:lnTo>
                  <a:lnTo>
                    <a:pt x="2287391" y="1132596"/>
                  </a:lnTo>
                  <a:lnTo>
                    <a:pt x="2240594" y="1128095"/>
                  </a:lnTo>
                  <a:lnTo>
                    <a:pt x="2195261" y="1120668"/>
                  </a:lnTo>
                  <a:lnTo>
                    <a:pt x="2151512" y="1110376"/>
                  </a:lnTo>
                  <a:lnTo>
                    <a:pt x="2109470" y="1097280"/>
                  </a:lnTo>
                  <a:lnTo>
                    <a:pt x="2089243" y="1127943"/>
                  </a:lnTo>
                  <a:lnTo>
                    <a:pt x="2062839" y="1156745"/>
                  </a:lnTo>
                  <a:lnTo>
                    <a:pt x="2030756" y="1183464"/>
                  </a:lnTo>
                  <a:lnTo>
                    <a:pt x="1993492" y="1207875"/>
                  </a:lnTo>
                  <a:lnTo>
                    <a:pt x="1951545" y="1229756"/>
                  </a:lnTo>
                  <a:lnTo>
                    <a:pt x="1905413" y="1248884"/>
                  </a:lnTo>
                  <a:lnTo>
                    <a:pt x="1855594" y="1265034"/>
                  </a:lnTo>
                  <a:lnTo>
                    <a:pt x="1802586" y="1277984"/>
                  </a:lnTo>
                  <a:lnTo>
                    <a:pt x="1746887" y="1287510"/>
                  </a:lnTo>
                  <a:lnTo>
                    <a:pt x="1688995" y="1293390"/>
                  </a:lnTo>
                  <a:lnTo>
                    <a:pt x="1629409" y="1295400"/>
                  </a:lnTo>
                  <a:lnTo>
                    <a:pt x="1575158" y="1293596"/>
                  </a:lnTo>
                  <a:lnTo>
                    <a:pt x="1521932" y="1288313"/>
                  </a:lnTo>
                  <a:lnTo>
                    <a:pt x="1470189" y="1279736"/>
                  </a:lnTo>
                  <a:lnTo>
                    <a:pt x="1420391" y="1268055"/>
                  </a:lnTo>
                  <a:lnTo>
                    <a:pt x="1372997" y="1253458"/>
                  </a:lnTo>
                  <a:lnTo>
                    <a:pt x="1328467" y="1236133"/>
                  </a:lnTo>
                  <a:lnTo>
                    <a:pt x="1287260" y="1216268"/>
                  </a:lnTo>
                  <a:lnTo>
                    <a:pt x="1249838" y="1194050"/>
                  </a:lnTo>
                  <a:lnTo>
                    <a:pt x="1216659" y="1169670"/>
                  </a:lnTo>
                  <a:lnTo>
                    <a:pt x="1189211" y="1180075"/>
                  </a:lnTo>
                  <a:lnTo>
                    <a:pt x="1151696" y="1197374"/>
                  </a:lnTo>
                  <a:lnTo>
                    <a:pt x="1103823" y="1209493"/>
                  </a:lnTo>
                  <a:lnTo>
                    <a:pt x="1063426" y="1213425"/>
                  </a:lnTo>
                  <a:lnTo>
                    <a:pt x="1005348" y="1215838"/>
                  </a:lnTo>
                  <a:lnTo>
                    <a:pt x="924560" y="1216660"/>
                  </a:lnTo>
                  <a:lnTo>
                    <a:pt x="868884" y="1215166"/>
                  </a:lnTo>
                  <a:lnTo>
                    <a:pt x="814307" y="1210759"/>
                  </a:lnTo>
                  <a:lnTo>
                    <a:pt x="761173" y="1203546"/>
                  </a:lnTo>
                  <a:lnTo>
                    <a:pt x="709825" y="1193637"/>
                  </a:lnTo>
                  <a:lnTo>
                    <a:pt x="660608" y="1181141"/>
                  </a:lnTo>
                  <a:lnTo>
                    <a:pt x="613863" y="1166165"/>
                  </a:lnTo>
                  <a:lnTo>
                    <a:pt x="569935" y="1148819"/>
                  </a:lnTo>
                  <a:lnTo>
                    <a:pt x="529167" y="1129212"/>
                  </a:lnTo>
                  <a:lnTo>
                    <a:pt x="491903" y="1107452"/>
                  </a:lnTo>
                  <a:lnTo>
                    <a:pt x="458486" y="1083648"/>
                  </a:lnTo>
                  <a:lnTo>
                    <a:pt x="429260" y="1057910"/>
                  </a:lnTo>
                  <a:lnTo>
                    <a:pt x="354429" y="1054319"/>
                  </a:lnTo>
                  <a:lnTo>
                    <a:pt x="288284" y="1045554"/>
                  </a:lnTo>
                  <a:lnTo>
                    <a:pt x="230857" y="1032086"/>
                  </a:lnTo>
                  <a:lnTo>
                    <a:pt x="182179" y="1014385"/>
                  </a:lnTo>
                  <a:lnTo>
                    <a:pt x="142281" y="992920"/>
                  </a:lnTo>
                  <a:lnTo>
                    <a:pt x="111195" y="968163"/>
                  </a:lnTo>
                  <a:lnTo>
                    <a:pt x="75583" y="910652"/>
                  </a:lnTo>
                  <a:lnTo>
                    <a:pt x="71120" y="878840"/>
                  </a:lnTo>
                  <a:lnTo>
                    <a:pt x="76775" y="845343"/>
                  </a:lnTo>
                  <a:lnTo>
                    <a:pt x="93503" y="813752"/>
                  </a:lnTo>
                  <a:lnTo>
                    <a:pt x="120947" y="784542"/>
                  </a:lnTo>
                  <a:lnTo>
                    <a:pt x="158750" y="758190"/>
                  </a:lnTo>
                  <a:lnTo>
                    <a:pt x="102737" y="737463"/>
                  </a:lnTo>
                  <a:lnTo>
                    <a:pt x="58430" y="710946"/>
                  </a:lnTo>
                  <a:lnTo>
                    <a:pt x="26253" y="679551"/>
                  </a:lnTo>
                  <a:lnTo>
                    <a:pt x="6634" y="644194"/>
                  </a:lnTo>
                  <a:lnTo>
                    <a:pt x="0" y="605790"/>
                  </a:lnTo>
                  <a:lnTo>
                    <a:pt x="5662" y="572368"/>
                  </a:lnTo>
                  <a:lnTo>
                    <a:pt x="47885" y="512430"/>
                  </a:lnTo>
                  <a:lnTo>
                    <a:pt x="82391" y="487045"/>
                  </a:lnTo>
                  <a:lnTo>
                    <a:pt x="124457" y="465469"/>
                  </a:lnTo>
                  <a:lnTo>
                    <a:pt x="173057" y="448270"/>
                  </a:lnTo>
                  <a:lnTo>
                    <a:pt x="227163" y="436011"/>
                  </a:lnTo>
                  <a:lnTo>
                    <a:pt x="285750" y="429259"/>
                  </a:lnTo>
                  <a:close/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285750" y="429259"/>
                  </a:moveTo>
                  <a:lnTo>
                    <a:pt x="289520" y="440868"/>
                  </a:lnTo>
                  <a:lnTo>
                    <a:pt x="295910" y="452596"/>
                  </a:lnTo>
                  <a:lnTo>
                    <a:pt x="303252" y="464085"/>
                  </a:lnTo>
                  <a:lnTo>
                    <a:pt x="309879" y="47498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1032509" y="156210"/>
                  </a:moveTo>
                  <a:lnTo>
                    <a:pt x="1059120" y="164901"/>
                  </a:lnTo>
                  <a:lnTo>
                    <a:pt x="1086326" y="175260"/>
                  </a:lnTo>
                  <a:lnTo>
                    <a:pt x="1112341" y="186570"/>
                  </a:lnTo>
                  <a:lnTo>
                    <a:pt x="1135379" y="198119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1659890" y="101600"/>
                  </a:moveTo>
                  <a:lnTo>
                    <a:pt x="1651972" y="111541"/>
                  </a:lnTo>
                  <a:lnTo>
                    <a:pt x="1645126" y="122078"/>
                  </a:lnTo>
                  <a:lnTo>
                    <a:pt x="1638994" y="132853"/>
                  </a:lnTo>
                  <a:lnTo>
                    <a:pt x="1633220" y="14351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2203450" y="69850"/>
                  </a:moveTo>
                  <a:lnTo>
                    <a:pt x="2188210" y="81160"/>
                  </a:lnTo>
                  <a:lnTo>
                    <a:pt x="2175827" y="93662"/>
                  </a:lnTo>
                  <a:lnTo>
                    <a:pt x="2164873" y="106640"/>
                  </a:lnTo>
                  <a:lnTo>
                    <a:pt x="2153920" y="11938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2830829" y="162560"/>
                  </a:moveTo>
                  <a:lnTo>
                    <a:pt x="2835136" y="172283"/>
                  </a:lnTo>
                  <a:lnTo>
                    <a:pt x="2840513" y="184150"/>
                  </a:lnTo>
                  <a:lnTo>
                    <a:pt x="2844224" y="195064"/>
                  </a:lnTo>
                  <a:lnTo>
                    <a:pt x="2843529" y="20193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3086100" y="458469"/>
                  </a:moveTo>
                  <a:lnTo>
                    <a:pt x="3065323" y="480794"/>
                  </a:lnTo>
                  <a:lnTo>
                    <a:pt x="3040856" y="501808"/>
                  </a:lnTo>
                  <a:lnTo>
                    <a:pt x="3012340" y="521156"/>
                  </a:lnTo>
                  <a:lnTo>
                    <a:pt x="2979420" y="53848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2764790" y="899160"/>
                  </a:moveTo>
                  <a:lnTo>
                    <a:pt x="2757725" y="851892"/>
                  </a:lnTo>
                  <a:lnTo>
                    <a:pt x="2716847" y="791527"/>
                  </a:lnTo>
                  <a:lnTo>
                    <a:pt x="2682537" y="760675"/>
                  </a:lnTo>
                  <a:lnTo>
                    <a:pt x="2638345" y="731639"/>
                  </a:lnTo>
                  <a:lnTo>
                    <a:pt x="2583795" y="706115"/>
                  </a:lnTo>
                  <a:lnTo>
                    <a:pt x="2518409" y="68580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2109470" y="1097280"/>
                  </a:moveTo>
                  <a:lnTo>
                    <a:pt x="2116911" y="1083171"/>
                  </a:lnTo>
                  <a:lnTo>
                    <a:pt x="2122328" y="1069181"/>
                  </a:lnTo>
                  <a:lnTo>
                    <a:pt x="2126079" y="1054953"/>
                  </a:lnTo>
                  <a:lnTo>
                    <a:pt x="2128520" y="104013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1217929" y="1169670"/>
                  </a:moveTo>
                  <a:lnTo>
                    <a:pt x="1201380" y="1157605"/>
                  </a:lnTo>
                  <a:lnTo>
                    <a:pt x="1187450" y="1144587"/>
                  </a:lnTo>
                  <a:lnTo>
                    <a:pt x="1175424" y="1131093"/>
                  </a:lnTo>
                  <a:lnTo>
                    <a:pt x="1164590" y="111760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429260" y="1057910"/>
                  </a:moveTo>
                  <a:lnTo>
                    <a:pt x="450195" y="1055766"/>
                  </a:lnTo>
                  <a:lnTo>
                    <a:pt x="471011" y="1053147"/>
                  </a:lnTo>
                  <a:lnTo>
                    <a:pt x="491589" y="1050051"/>
                  </a:lnTo>
                  <a:lnTo>
                    <a:pt x="511810" y="104648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158750" y="758190"/>
                  </a:moveTo>
                  <a:lnTo>
                    <a:pt x="196651" y="769084"/>
                  </a:lnTo>
                  <a:lnTo>
                    <a:pt x="239077" y="777716"/>
                  </a:lnTo>
                  <a:lnTo>
                    <a:pt x="287694" y="782300"/>
                  </a:lnTo>
                  <a:lnTo>
                    <a:pt x="344170" y="78105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  <a:path w="3200400" h="1295400">
                  <a:moveTo>
                    <a:pt x="0" y="0"/>
                  </a:moveTo>
                  <a:lnTo>
                    <a:pt x="0" y="0"/>
                  </a:lnTo>
                </a:path>
                <a:path w="3200400" h="1295400">
                  <a:moveTo>
                    <a:pt x="3200400" y="1295400"/>
                  </a:moveTo>
                  <a:lnTo>
                    <a:pt x="3200400" y="12954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336029" y="1362709"/>
            <a:ext cx="150812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ahoma"/>
                <a:cs typeface="Tahoma"/>
              </a:rPr>
              <a:t>Face  </a:t>
            </a:r>
            <a:r>
              <a:rPr sz="2800" spc="-10" dirty="0">
                <a:latin typeface="Tahoma"/>
                <a:cs typeface="Tahoma"/>
              </a:rPr>
              <a:t>value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spc="-8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4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83300" y="5107940"/>
            <a:ext cx="183133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Place value</a:t>
            </a:r>
            <a:r>
              <a:rPr sz="2400" spc="-7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  thousands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8229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+mn-ea"/>
                <a:cs typeface="Arial"/>
              </a:rPr>
              <a:t>PLACE VALUE</a:t>
            </a:r>
            <a:endParaRPr b="1" u="sng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1098550"/>
            <a:ext cx="456692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ahoma"/>
                <a:cs typeface="Tahoma"/>
              </a:rPr>
              <a:t>Look at the place </a:t>
            </a:r>
            <a:r>
              <a:rPr sz="2800" spc="-10" dirty="0">
                <a:latin typeface="Tahoma"/>
                <a:cs typeface="Tahoma"/>
              </a:rPr>
              <a:t>value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chart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71600" y="1905000"/>
          <a:ext cx="6096633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7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4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06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38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91440" marR="190500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Tho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ds 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sz="1800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 marL="198120" marR="259715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reds  (H)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 marL="267335" marR="513080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spc="-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ns 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(T)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 marL="520700" marR="880110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  (O)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solidFill>
                      <a:srgbClr val="EFA1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solidFill>
                      <a:srgbClr val="F8DECC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solidFill>
                      <a:srgbClr val="F8DECC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solidFill>
                      <a:srgbClr val="F8DECC"/>
                    </a:solidFill>
                  </a:tcPr>
                </a:tc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solidFill>
                      <a:srgbClr val="F8D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7469" y="3384550"/>
            <a:ext cx="87547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Consider </a:t>
            </a:r>
            <a:r>
              <a:rPr sz="2400" dirty="0">
                <a:latin typeface="Tahoma"/>
                <a:cs typeface="Tahoma"/>
              </a:rPr>
              <a:t>the </a:t>
            </a:r>
            <a:r>
              <a:rPr sz="2400" spc="-5" dirty="0">
                <a:latin typeface="Tahoma"/>
                <a:cs typeface="Tahoma"/>
              </a:rPr>
              <a:t>numerals 1982 and 9128 Arrange them in the place  value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chart.</a:t>
            </a:r>
            <a:endParaRPr sz="2400">
              <a:latin typeface="Tahoma"/>
              <a:cs typeface="Tahom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47800" y="4495800"/>
          <a:ext cx="6097903" cy="2026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7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4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1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45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91440" marR="190500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Tho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  (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sz="1800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 marL="198120" marR="259715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reds  (H)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 marL="267335" marR="513080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spc="-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  (T)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 marL="520700" marR="880110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  (O)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solidFill>
                      <a:srgbClr val="EFA1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8DECC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8DECC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8DECC"/>
                    </a:solidFill>
                  </a:tcPr>
                </a:tc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8D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BEFE6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BEFE6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BEFE6"/>
                    </a:solidFill>
                  </a:tcPr>
                </a:tc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B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8DECC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8DECC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8DECC"/>
                    </a:solidFill>
                  </a:tcPr>
                </a:tc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solidFill>
                      <a:srgbClr val="F8D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04800" y="5791200"/>
            <a:ext cx="115633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5" dirty="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r>
              <a:rPr sz="2400" b="1" dirty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2400" b="1">
              <a:solidFill>
                <a:srgbClr val="FF0000"/>
              </a:solidFill>
              <a:latin typeface="Tahoma"/>
              <a:cs typeface="Tahoma"/>
            </a:endParaRPr>
          </a:p>
          <a:p>
            <a:pPr marL="12700" algn="ctr">
              <a:lnSpc>
                <a:spcPct val="100000"/>
              </a:lnSpc>
            </a:pPr>
            <a:r>
              <a:rPr sz="2400" b="1" spc="5" dirty="0">
                <a:solidFill>
                  <a:srgbClr val="FF0000"/>
                </a:solidFill>
                <a:latin typeface="Tahoma"/>
                <a:cs typeface="Tahoma"/>
              </a:rPr>
              <a:t>91</a:t>
            </a: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2400" b="1" dirty="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endParaRPr sz="2400" b="1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1233</Words>
  <Application>Microsoft Office PowerPoint</Application>
  <PresentationFormat>On-screen Show (4:3)</PresentationFormat>
  <Paragraphs>291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INTRODUCTION</vt:lpstr>
      <vt:lpstr>IMPORTANCE OF  NUMBERS</vt:lpstr>
      <vt:lpstr>1 ten is 10 times 1  one</vt:lpstr>
      <vt:lpstr>1 thousand is 10 times 1 hundred</vt:lpstr>
      <vt:lpstr>Numbers are divided into periods</vt:lpstr>
      <vt:lpstr>Place Value/Face Value</vt:lpstr>
      <vt:lpstr>PLACE VALUE</vt:lpstr>
      <vt:lpstr>NUMBER NAME AND NUMERAL</vt:lpstr>
      <vt:lpstr>EXPANDED FORM</vt:lpstr>
      <vt:lpstr>Slide 12</vt:lpstr>
      <vt:lpstr>Slide 13</vt:lpstr>
      <vt:lpstr>INDIAN</vt:lpstr>
      <vt:lpstr>KNOW YOUR KNOWLEDGE</vt:lpstr>
      <vt:lpstr>Slide 16</vt:lpstr>
      <vt:lpstr>Slide 17</vt:lpstr>
      <vt:lpstr>Slide 18</vt:lpstr>
      <vt:lpstr>Slide 19</vt:lpstr>
      <vt:lpstr>Slide 20</vt:lpstr>
      <vt:lpstr>PRACTICE</vt:lpstr>
      <vt:lpstr>PRACTICE</vt:lpstr>
      <vt:lpstr>Slide 23</vt:lpstr>
      <vt:lpstr>Sol.- A number with more digits is greater  so, 24576813&gt;9897686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aswini</dc:creator>
  <cp:lastModifiedBy>Ashutosh</cp:lastModifiedBy>
  <cp:revision>66</cp:revision>
  <dcterms:created xsi:type="dcterms:W3CDTF">2020-04-17T03:47:11Z</dcterms:created>
  <dcterms:modified xsi:type="dcterms:W3CDTF">2020-04-25T06:56:21Z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2018-04-03T00:00:00Z</vt:filetime>
  </property>
  <property fmtid="{D5CDD505-2E9C-101B-9397-08002B2CF9AE}" pid="3" name="Creator">
    <vt:lpwstr>Impress</vt:lpwstr>
  </property>
  <property fmtid="{D5CDD505-2E9C-101B-9397-08002B2CF9AE}" pid="4" name="LastSaved">
    <vt:filetime>2020-04-17T00:00:00Z</vt:filetime>
  </property>
</Properties>
</file>